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64" r:id="rId6"/>
    <p:sldId id="261" r:id="rId7"/>
    <p:sldId id="259" r:id="rId8"/>
    <p:sldId id="260" r:id="rId9"/>
    <p:sldId id="263" r:id="rId10"/>
    <p:sldId id="262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(8/2) : C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 복습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999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메모리와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구조체와 배열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포인터의 활용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147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(8/3)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메모리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808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네임스페이스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new, delete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동적 할당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참조자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668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92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(8/4) : 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845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(8/5) : C++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163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이터레이터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컨테이너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람다식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포인터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알고리즘 헤더 내장 함수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3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5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(8/6)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36182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구조와 라이프 사이클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씬과 오브젝트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스프라이트 렌더링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48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(8/9)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470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윈도우 설정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마우스 입력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소리 출력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57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(8/10)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666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매니저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텍스쳐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커맨드 리스트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(8/11)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2291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애니메이션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커스텀 컴포넌트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충돌 처리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51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9E604B-A3FA-4C34-A3E6-7EB4D214AAE7}"/>
              </a:ext>
            </a:extLst>
          </p:cNvPr>
          <p:cNvSpPr txBox="1"/>
          <p:nvPr/>
        </p:nvSpPr>
        <p:spPr>
          <a:xfrm>
            <a:off x="649279" y="2064583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9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(8/12)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4BF31-54DD-4668-95F6-73059EEE746A}"/>
              </a:ext>
            </a:extLst>
          </p:cNvPr>
          <p:cNvSpPr txBox="1"/>
          <p:nvPr/>
        </p:nvSpPr>
        <p:spPr>
          <a:xfrm>
            <a:off x="1167439" y="2726650"/>
            <a:ext cx="2964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좌표계와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UI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오브젝트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다이렉트 이펙트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씬 관리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4C3BFF-70C3-42A8-A8B7-63CB6B3A8673}"/>
              </a:ext>
            </a:extLst>
          </p:cNvPr>
          <p:cNvSpPr txBox="1"/>
          <p:nvPr/>
        </p:nvSpPr>
        <p:spPr>
          <a:xfrm>
            <a:off x="6506588" y="2064583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일차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(8/13) : RG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D57E6-9291-46CF-98DD-A2DC1123E414}"/>
              </a:ext>
            </a:extLst>
          </p:cNvPr>
          <p:cNvSpPr txBox="1"/>
          <p:nvPr/>
        </p:nvSpPr>
        <p:spPr>
          <a:xfrm>
            <a:off x="7024748" y="2726650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다중 카메라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렌더 데이터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뷰 렌더러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비트맵 렌더러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30356" y="2582077"/>
            <a:ext cx="186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질문</a:t>
            </a:r>
            <a:r>
              <a:rPr lang="en-US" altLang="ko-KR" sz="5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  <a:endParaRPr lang="ko-KR" altLang="en-US" sz="5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0.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643925"/>
            <a:ext cx="15231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커리큘럼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9592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안녕하세요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16486" y="2235370"/>
            <a:ext cx="3921266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선린인터넷고등학교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113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 졸업생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 18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 전 부장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수상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대상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경북대학교 컴퓨터학부 재학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777947" y="2545471"/>
            <a:ext cx="474072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깃허브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https://github.com/WooLyung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5777947" y="3045608"/>
            <a:ext cx="2716128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카카오톡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WooLyung</a:t>
            </a:r>
          </a:p>
        </p:txBody>
      </p:sp>
    </p:spTree>
    <p:extLst>
      <p:ext uri="{BB962C8B-B14F-4D97-AF65-F5344CB8AC3E}">
        <p14:creationId xmlns:p14="http://schemas.microsoft.com/office/powerpoint/2010/main" val="395425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4852710" y="1933220"/>
            <a:ext cx="248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수업의 목적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4089232" y="2845915"/>
            <a:ext cx="2502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학습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EF4F9-4C8E-4F07-8E40-0938014E7D26}"/>
              </a:ext>
            </a:extLst>
          </p:cNvPr>
          <p:cNvSpPr txBox="1"/>
          <p:nvPr/>
        </p:nvSpPr>
        <p:spPr>
          <a:xfrm>
            <a:off x="4089232" y="3286403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학습 및 디콘 출품작 개발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AD3D2-E06D-4F59-8689-B40E3B1B6D72}"/>
              </a:ext>
            </a:extLst>
          </p:cNvPr>
          <p:cNvSpPr txBox="1"/>
          <p:nvPr/>
        </p:nvSpPr>
        <p:spPr>
          <a:xfrm>
            <a:off x="4089231" y="3726891"/>
            <a:ext cx="2767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/ C++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응용 개발 경험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6DCBC-0A5E-4CFC-A297-F58CB229B9E0}"/>
              </a:ext>
            </a:extLst>
          </p:cNvPr>
          <p:cNvSpPr txBox="1"/>
          <p:nvPr/>
        </p:nvSpPr>
        <p:spPr>
          <a:xfrm>
            <a:off x="4089231" y="4167379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학습 동기 부여</a:t>
            </a:r>
            <a:endParaRPr lang="en-US" altLang="ko-KR" sz="20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01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3834002" y="1933221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 RG </a:t>
            </a:r>
            <a:r>
              <a:rPr lang="ko-KR" altLang="en-US" sz="3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동아리 특강</a:t>
            </a:r>
            <a:endParaRPr lang="en-US" altLang="ko-KR" sz="3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93689-D858-44D8-8C3F-F3524AA5DEAF}"/>
              </a:ext>
            </a:extLst>
          </p:cNvPr>
          <p:cNvSpPr txBox="1"/>
          <p:nvPr/>
        </p:nvSpPr>
        <p:spPr>
          <a:xfrm>
            <a:off x="2997875" y="290065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일부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00BBE-1754-4F9F-A069-9600C055A16C}"/>
              </a:ext>
            </a:extLst>
          </p:cNvPr>
          <p:cNvSpPr txBox="1"/>
          <p:nvPr/>
        </p:nvSpPr>
        <p:spPr>
          <a:xfrm>
            <a:off x="7521874" y="290065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</a:t>
            </a:r>
            <a:endParaRPr lang="en-US" altLang="ko-KR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9CCCC-7022-4A82-92D1-321B31C7E3E7}"/>
              </a:ext>
            </a:extLst>
          </p:cNvPr>
          <p:cNvSpPr txBox="1"/>
          <p:nvPr/>
        </p:nvSpPr>
        <p:spPr>
          <a:xfrm>
            <a:off x="2851200" y="3544929"/>
            <a:ext cx="196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8/5 (4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D8E58-3309-4E68-8126-C248C0475493}"/>
              </a:ext>
            </a:extLst>
          </p:cNvPr>
          <p:cNvSpPr txBox="1"/>
          <p:nvPr/>
        </p:nvSpPr>
        <p:spPr>
          <a:xfrm>
            <a:off x="2513769" y="4066090"/>
            <a:ext cx="2640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메모리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STL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7AC8E-40EC-4F74-916D-C59C8ECC2AE8}"/>
              </a:ext>
            </a:extLst>
          </p:cNvPr>
          <p:cNvSpPr txBox="1"/>
          <p:nvPr/>
        </p:nvSpPr>
        <p:spPr>
          <a:xfrm>
            <a:off x="2791889" y="458725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게임 개발 기본기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무엇을 배우나요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787DE-BAF2-49D2-9641-C2C150976624}"/>
              </a:ext>
            </a:extLst>
          </p:cNvPr>
          <p:cNvSpPr txBox="1"/>
          <p:nvPr/>
        </p:nvSpPr>
        <p:spPr>
          <a:xfrm>
            <a:off x="6900099" y="3544929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8/13 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평일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6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2C73EF-093A-4632-814D-38E7708F08B5}"/>
              </a:ext>
            </a:extLst>
          </p:cNvPr>
          <p:cNvSpPr txBox="1"/>
          <p:nvPr/>
        </p:nvSpPr>
        <p:spPr>
          <a:xfrm>
            <a:off x="6961820" y="4066090"/>
            <a:ext cx="2550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엔진 구조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기초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응용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129AD2-606D-455D-A264-DB84D6247E5D}"/>
              </a:ext>
            </a:extLst>
          </p:cNvPr>
          <p:cNvSpPr txBox="1"/>
          <p:nvPr/>
        </p:nvSpPr>
        <p:spPr>
          <a:xfrm>
            <a:off x="7351346" y="4587251"/>
            <a:ext cx="1771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디콘 응용 부문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0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A2D11-AF65-479E-A9C2-7AFD6E1C391C}"/>
              </a:ext>
            </a:extLst>
          </p:cNvPr>
          <p:cNvSpPr txBox="1"/>
          <p:nvPr/>
        </p:nvSpPr>
        <p:spPr>
          <a:xfrm>
            <a:off x="541780" y="1121106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어떻게 진행되나요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8C22AA-CB1F-4F46-BF03-E5C4EBC94F84}"/>
              </a:ext>
            </a:extLst>
          </p:cNvPr>
          <p:cNvCxnSpPr>
            <a:cxnSpLocks/>
          </p:cNvCxnSpPr>
          <p:nvPr/>
        </p:nvCxnSpPr>
        <p:spPr>
          <a:xfrm>
            <a:off x="411706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9AE721-6EE3-490E-BC78-92A85AB980AD}"/>
              </a:ext>
            </a:extLst>
          </p:cNvPr>
          <p:cNvCxnSpPr>
            <a:cxnSpLocks/>
          </p:cNvCxnSpPr>
          <p:nvPr/>
        </p:nvCxnSpPr>
        <p:spPr>
          <a:xfrm>
            <a:off x="8046332" y="2003135"/>
            <a:ext cx="0" cy="2851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782EA0-EF1A-4A70-B74D-1D228AF55A44}"/>
              </a:ext>
            </a:extLst>
          </p:cNvPr>
          <p:cNvSpPr txBox="1"/>
          <p:nvPr/>
        </p:nvSpPr>
        <p:spPr>
          <a:xfrm>
            <a:off x="5107588" y="2287221"/>
            <a:ext cx="197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실시간 수업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E4C1C-D980-4CCB-BC17-C88396BC2FB0}"/>
              </a:ext>
            </a:extLst>
          </p:cNvPr>
          <p:cNvSpPr txBox="1"/>
          <p:nvPr/>
        </p:nvSpPr>
        <p:spPr>
          <a:xfrm>
            <a:off x="1069731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E0834-7141-4434-921A-5880F36C84DD}"/>
              </a:ext>
            </a:extLst>
          </p:cNvPr>
          <p:cNvSpPr txBox="1"/>
          <p:nvPr/>
        </p:nvSpPr>
        <p:spPr>
          <a:xfrm>
            <a:off x="9008254" y="2287221"/>
            <a:ext cx="233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후 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복습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endParaRPr lang="ko-KR" altLang="en-US" sz="2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1B317E-1E59-437A-871A-7A6536F99502}"/>
              </a:ext>
            </a:extLst>
          </p:cNvPr>
          <p:cNvSpPr txBox="1"/>
          <p:nvPr/>
        </p:nvSpPr>
        <p:spPr>
          <a:xfrm>
            <a:off x="590015" y="3075057"/>
            <a:ext cx="256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자료를 통한 예습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자율적으로 진행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266C0D-CC7F-4FC1-84F4-3B01A3EAFB63}"/>
              </a:ext>
            </a:extLst>
          </p:cNvPr>
          <p:cNvSpPr txBox="1"/>
          <p:nvPr/>
        </p:nvSpPr>
        <p:spPr>
          <a:xfrm>
            <a:off x="4519284" y="3075057"/>
            <a:ext cx="3248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Zoom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이용한 실시간 수업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이론과 실습 병행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DE6EF-587A-40BC-93B1-9619C4048736}"/>
              </a:ext>
            </a:extLst>
          </p:cNvPr>
          <p:cNvSpPr txBox="1"/>
          <p:nvPr/>
        </p:nvSpPr>
        <p:spPr>
          <a:xfrm>
            <a:off x="8448553" y="3075057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내용을 토대로 과제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추가 자료 및 선택 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A16C1-61D3-4196-96F1-F6F5CB5DFEEE}"/>
              </a:ext>
            </a:extLst>
          </p:cNvPr>
          <p:cNvSpPr txBox="1"/>
          <p:nvPr/>
        </p:nvSpPr>
        <p:spPr>
          <a:xfrm>
            <a:off x="5012207" y="4047559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오전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~ 11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30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E5CA86-37C1-40C2-BD11-99F15A71698E}"/>
              </a:ext>
            </a:extLst>
          </p:cNvPr>
          <p:cNvSpPr txBox="1"/>
          <p:nvPr/>
        </p:nvSpPr>
        <p:spPr>
          <a:xfrm>
            <a:off x="9103638" y="4047559"/>
            <a:ext cx="214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다음 수업 시작 전까지</a:t>
            </a:r>
          </a:p>
        </p:txBody>
      </p:sp>
    </p:spTree>
    <p:extLst>
      <p:ext uri="{BB962C8B-B14F-4D97-AF65-F5344CB8AC3E}">
        <p14:creationId xmlns:p14="http://schemas.microsoft.com/office/powerpoint/2010/main" val="67860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DE for C (X Code vs. Visual Studio)">
            <a:extLst>
              <a:ext uri="{FF2B5EF4-FFF2-40B4-BE49-F238E27FC236}">
                <a16:creationId xmlns:a16="http://schemas.microsoft.com/office/drawing/2014/main" id="{D9628BD7-C8AC-4303-92A7-2B9CA0D5B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40" y="1612555"/>
            <a:ext cx="3289466" cy="205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사용법] 3장. GitHub 이용하기. 1. GitHub 이란? | by 프시케 | Medium">
            <a:extLst>
              <a:ext uri="{FF2B5EF4-FFF2-40B4-BE49-F238E27FC236}">
                <a16:creationId xmlns:a16="http://schemas.microsoft.com/office/drawing/2014/main" id="{4906AB30-4449-45B0-AE7D-281BA3960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4" y="1736518"/>
            <a:ext cx="1807989" cy="180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3E166C2-429C-40E6-8DED-02597953F08C}"/>
              </a:ext>
            </a:extLst>
          </p:cNvPr>
          <p:cNvSpPr txBox="1"/>
          <p:nvPr/>
        </p:nvSpPr>
        <p:spPr>
          <a:xfrm>
            <a:off x="1282743" y="3771837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Visual Studio 2019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79A22-26C8-41E6-A26C-3043B2DFEB33}"/>
              </a:ext>
            </a:extLst>
          </p:cNvPr>
          <p:cNvSpPr txBox="1"/>
          <p:nvPr/>
        </p:nvSpPr>
        <p:spPr>
          <a:xfrm>
            <a:off x="8845242" y="37718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GitHub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C4271-58CE-4743-9BC9-E1E622CFCC14}"/>
              </a:ext>
            </a:extLst>
          </p:cNvPr>
          <p:cNvSpPr txBox="1"/>
          <p:nvPr/>
        </p:nvSpPr>
        <p:spPr>
          <a:xfrm>
            <a:off x="1282743" y="423350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개발 환경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2017 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지원</a:t>
            </a:r>
          </a:p>
        </p:txBody>
      </p:sp>
      <p:pic>
        <p:nvPicPr>
          <p:cNvPr id="1030" name="Picture 6" descr="C++ - 위키백과, 우리 모두의 백과사전">
            <a:extLst>
              <a:ext uri="{FF2B5EF4-FFF2-40B4-BE49-F238E27FC236}">
                <a16:creationId xmlns:a16="http://schemas.microsoft.com/office/drawing/2014/main" id="{1AF8859C-F485-442D-8BB7-7A70C817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31" y="1736518"/>
            <a:ext cx="176833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404654-0A53-46EE-8B5D-A066D788AA11}"/>
              </a:ext>
            </a:extLst>
          </p:cNvPr>
          <p:cNvSpPr txBox="1"/>
          <p:nvPr/>
        </p:nvSpPr>
        <p:spPr>
          <a:xfrm>
            <a:off x="5469065" y="382771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C++ 17</a:t>
            </a:r>
            <a:endParaRPr lang="ko-KR" altLang="en-US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8616F3-322F-4D50-98CE-4ACB14BDC9F7}"/>
              </a:ext>
            </a:extLst>
          </p:cNvPr>
          <p:cNvSpPr txBox="1"/>
          <p:nvPr/>
        </p:nvSpPr>
        <p:spPr>
          <a:xfrm>
            <a:off x="8547344" y="4233502"/>
            <a:ext cx="133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파일 관리용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예제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과제 소스</a:t>
            </a:r>
            <a:endParaRPr lang="en-US" altLang="ko-KR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6835A-E150-456E-8744-512C01B8ACF6}"/>
              </a:ext>
            </a:extLst>
          </p:cNvPr>
          <p:cNvSpPr txBox="1"/>
          <p:nvPr/>
        </p:nvSpPr>
        <p:spPr>
          <a:xfrm>
            <a:off x="5364231" y="42335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엔진 사용</a:t>
            </a:r>
          </a:p>
        </p:txBody>
      </p:sp>
    </p:spTree>
    <p:extLst>
      <p:ext uri="{BB962C8B-B14F-4D97-AF65-F5344CB8AC3E}">
        <p14:creationId xmlns:p14="http://schemas.microsoft.com/office/powerpoint/2010/main" val="333386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438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107</cp:revision>
  <dcterms:created xsi:type="dcterms:W3CDTF">2021-07-27T05:46:00Z</dcterms:created>
  <dcterms:modified xsi:type="dcterms:W3CDTF">2021-07-30T07:42:53Z</dcterms:modified>
</cp:coreProperties>
</file>