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34" r:id="rId3"/>
    <p:sldId id="336" r:id="rId4"/>
    <p:sldId id="337" r:id="rId5"/>
    <p:sldId id="338" r:id="rId6"/>
    <p:sldId id="339" r:id="rId7"/>
    <p:sldId id="340" r:id="rId8"/>
    <p:sldId id="341" r:id="rId9"/>
    <p:sldId id="306" r:id="rId10"/>
  </p:sldIdLst>
  <p:sldSz cx="12192000" cy="6858000"/>
  <p:notesSz cx="6858000" cy="91440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나눔고딕 Light" panose="020D0904000000000000" pitchFamily="50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4966525" y="2629032"/>
            <a:ext cx="22589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과제 해설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417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연결 리스트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6CF377-537D-40C7-8DC8-2F7C6446B6CC}"/>
              </a:ext>
            </a:extLst>
          </p:cNvPr>
          <p:cNvSpPr txBox="1"/>
          <p:nvPr/>
        </p:nvSpPr>
        <p:spPr>
          <a:xfrm>
            <a:off x="2076310" y="5844220"/>
            <a:ext cx="8039380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이번 해설에서는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과제의 해설에서 만든 연결 리스트를 사용합니다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2C0EE-1B91-4185-B747-D87C68C50B2A}"/>
              </a:ext>
            </a:extLst>
          </p:cNvPr>
          <p:cNvSpPr txBox="1"/>
          <p:nvPr/>
        </p:nvSpPr>
        <p:spPr>
          <a:xfrm>
            <a:off x="3048663" y="950169"/>
            <a:ext cx="609467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start =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length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getLength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4341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표준 출력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6CF377-537D-40C7-8DC8-2F7C6446B6CC}"/>
              </a:ext>
            </a:extLst>
          </p:cNvPr>
          <p:cNvSpPr txBox="1"/>
          <p:nvPr/>
        </p:nvSpPr>
        <p:spPr>
          <a:xfrm>
            <a:off x="828371" y="4826453"/>
            <a:ext cx="1046312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LinkedList.h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하단에 표준 출력 함수를 먼저 선언합니다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구현은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cpp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파일에 할 예정이기에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헤더 파일에 선언을 해야만 다른 파일에서 사용이 가능합니다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물론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ostream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&lt;iostream&gt;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있으므로 상단에 헤더 파일을 인클루드 해야 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2C0EE-1B91-4185-B747-D87C68C50B2A}"/>
              </a:ext>
            </a:extLst>
          </p:cNvPr>
          <p:cNvSpPr txBox="1"/>
          <p:nvPr/>
        </p:nvSpPr>
        <p:spPr>
          <a:xfrm>
            <a:off x="2626912" y="2278037"/>
            <a:ext cx="693817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operator&lt;&lt;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3485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표준 출력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6CF377-537D-40C7-8DC8-2F7C6446B6CC}"/>
              </a:ext>
            </a:extLst>
          </p:cNvPr>
          <p:cNvSpPr txBox="1"/>
          <p:nvPr/>
        </p:nvSpPr>
        <p:spPr>
          <a:xfrm>
            <a:off x="1452740" y="5088846"/>
            <a:ext cx="928651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표준 출력 함수의 구현부입니다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 숫자들을 콤마로 구분했으며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cout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리턴합니다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2C0EE-1B91-4185-B747-D87C68C50B2A}"/>
              </a:ext>
            </a:extLst>
          </p:cNvPr>
          <p:cNvSpPr txBox="1"/>
          <p:nvPr/>
        </p:nvSpPr>
        <p:spPr>
          <a:xfrm>
            <a:off x="1962812" y="1769154"/>
            <a:ext cx="826637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operator&lt;&lt;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getLength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cout &lt;&lt;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cout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cout;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733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표준 출력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6CF377-537D-40C7-8DC8-2F7C6446B6CC}"/>
              </a:ext>
            </a:extLst>
          </p:cNvPr>
          <p:cNvSpPr txBox="1"/>
          <p:nvPr/>
        </p:nvSpPr>
        <p:spPr>
          <a:xfrm>
            <a:off x="1938449" y="5502314"/>
            <a:ext cx="831509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이제 연결 리스트의 출력을 위해 표준 출력인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cout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사용할 수 있습니다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2C0EE-1B91-4185-B747-D87C68C50B2A}"/>
              </a:ext>
            </a:extLst>
          </p:cNvPr>
          <p:cNvSpPr txBox="1"/>
          <p:nvPr/>
        </p:nvSpPr>
        <p:spPr>
          <a:xfrm>
            <a:off x="3626538" y="1665788"/>
            <a:ext cx="4938920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LinkedList list;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list &lt;&lt;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999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231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 연산자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6CF377-537D-40C7-8DC8-2F7C6446B6CC}"/>
              </a:ext>
            </a:extLst>
          </p:cNvPr>
          <p:cNvSpPr txBox="1"/>
          <p:nvPr/>
        </p:nvSpPr>
        <p:spPr>
          <a:xfrm>
            <a:off x="889284" y="5096797"/>
            <a:ext cx="10341293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현재 연결 리스트에는 특정 인덱스의 값을 구하는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메소드가 있습니다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이와 인덱스가 다른 이유는 값의 수정 또한 가능하다는 것인데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이는 참조자로 쉽게 가능합니다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우선은 헤더 파일의 선언부에 인덱스와 클론 메소드를 추가합니다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2C0EE-1B91-4185-B747-D87C68C50B2A}"/>
              </a:ext>
            </a:extLst>
          </p:cNvPr>
          <p:cNvSpPr txBox="1"/>
          <p:nvPr/>
        </p:nvSpPr>
        <p:spPr>
          <a:xfrm>
            <a:off x="3929641" y="717922"/>
            <a:ext cx="4332718" cy="418576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start =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length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operator[]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5282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231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 연산자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6CF377-537D-40C7-8DC8-2F7C6446B6CC}"/>
              </a:ext>
            </a:extLst>
          </p:cNvPr>
          <p:cNvSpPr txBox="1"/>
          <p:nvPr/>
        </p:nvSpPr>
        <p:spPr>
          <a:xfrm>
            <a:off x="1086454" y="5152456"/>
            <a:ext cx="10019089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 연산자의 구현부입니다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get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메소드와 단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개가 다른데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하나는 반환형이 참조자이며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 하나는 범위 밖의 인덱스인 경우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아닌 예외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에러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발생시킵니다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2C0EE-1B91-4185-B747-D87C68C50B2A}"/>
              </a:ext>
            </a:extLst>
          </p:cNvPr>
          <p:cNvSpPr txBox="1"/>
          <p:nvPr/>
        </p:nvSpPr>
        <p:spPr>
          <a:xfrm>
            <a:off x="2689714" y="1337699"/>
            <a:ext cx="681257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operator[]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(index &lt;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|| index &gt;= length)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out_of_range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"out of index"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now = start;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(i++ != index)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now 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9068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45BDD0-E17D-47B4-AC1D-5873695C0902}"/>
              </a:ext>
            </a:extLst>
          </p:cNvPr>
          <p:cNvSpPr txBox="1"/>
          <p:nvPr/>
        </p:nvSpPr>
        <p:spPr>
          <a:xfrm>
            <a:off x="171888" y="194702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깊은 복사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C6F20A-9E86-4BBA-95C3-870BAC2DC20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6CF377-537D-40C7-8DC8-2F7C6446B6CC}"/>
              </a:ext>
            </a:extLst>
          </p:cNvPr>
          <p:cNvSpPr txBox="1"/>
          <p:nvPr/>
        </p:nvSpPr>
        <p:spPr>
          <a:xfrm>
            <a:off x="712153" y="4653843"/>
            <a:ext cx="1076769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클론 메소드의 구현부입니다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간단하게 새 리스트를 생성하고 기존의 값을 모두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push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한 다음에 리턴하는 방식으로 구현했습니다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물론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방법은 비효율적인 방법이며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clone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대신에 복사 생성자를 이용할 수도 있습니다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2C0EE-1B91-4185-B747-D87C68C50B2A}"/>
              </a:ext>
            </a:extLst>
          </p:cNvPr>
          <p:cNvSpPr txBox="1"/>
          <p:nvPr/>
        </p:nvSpPr>
        <p:spPr>
          <a:xfrm>
            <a:off x="2689714" y="1918144"/>
            <a:ext cx="681257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LinkedList list;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length;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list;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3988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345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799</Words>
  <Application>Microsoft Office PowerPoint</Application>
  <PresentationFormat>와이드스크린</PresentationFormat>
  <Paragraphs>90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나눔고딕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488</cp:revision>
  <dcterms:created xsi:type="dcterms:W3CDTF">2021-07-27T05:46:00Z</dcterms:created>
  <dcterms:modified xsi:type="dcterms:W3CDTF">2021-08-04T05:53:06Z</dcterms:modified>
</cp:coreProperties>
</file>