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261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2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5" r:id="rId23"/>
    <p:sldId id="326" r:id="rId24"/>
    <p:sldId id="327" r:id="rId25"/>
    <p:sldId id="328" r:id="rId26"/>
    <p:sldId id="270" r:id="rId27"/>
    <p:sldId id="305" r:id="rId28"/>
    <p:sldId id="306" r:id="rId29"/>
  </p:sldIdLst>
  <p:sldSz cx="12192000" cy="68580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나눔고딕 Light" panose="020D0904000000000000" pitchFamily="50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A887E4-5898-4B24-9397-97C22D3AE7B4}"/>
              </a:ext>
            </a:extLst>
          </p:cNvPr>
          <p:cNvSpPr txBox="1"/>
          <p:nvPr/>
        </p:nvSpPr>
        <p:spPr>
          <a:xfrm>
            <a:off x="5609434" y="1951672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B4583-3BDC-4AC9-BC75-EE2B98B724BD}"/>
              </a:ext>
            </a:extLst>
          </p:cNvPr>
          <p:cNvSpPr txBox="1"/>
          <p:nvPr/>
        </p:nvSpPr>
        <p:spPr>
          <a:xfrm>
            <a:off x="1205183" y="4045903"/>
            <a:ext cx="1037014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언어와 마찬가지로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동적 할당이 가능한데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특수한 키워드를 통해 더 쉽게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키워드는 특정한 영역을 할당해주며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뒤에 대괄호를 써서 연속된 메모리 할당도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69E5E-6579-4D01-9969-2847B80BF48C}"/>
              </a:ext>
            </a:extLst>
          </p:cNvPr>
          <p:cNvSpPr txBox="1"/>
          <p:nvPr/>
        </p:nvSpPr>
        <p:spPr>
          <a:xfrm>
            <a:off x="396203" y="3289126"/>
            <a:ext cx="2888932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07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AC8118E-4A47-4DFE-94EE-FB9BB06A262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34DB-317D-4377-9775-3075DB059B9F}"/>
              </a:ext>
            </a:extLst>
          </p:cNvPr>
          <p:cNvSpPr txBox="1"/>
          <p:nvPr/>
        </p:nvSpPr>
        <p:spPr>
          <a:xfrm>
            <a:off x="3048699" y="1761093"/>
            <a:ext cx="609460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301896"/>
            <a:ext cx="894668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동적할당하여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초기화해주는 코드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 0, };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의미는 첫 번째 인덱스를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나머지 인덱스를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초기화해준다는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 5, };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할 경우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5, 0, 0, 0 ...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값으로 초기화됨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초기화를 해주지 않을 경우 쓰레기값이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75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3244883"/>
            <a:ext cx="898996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사용이 끝난 메모리는 제거가 필수적임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제거를 하지 않으면 사용하지 않는 공간이 늘어나게 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메모리 누수라고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누수가 심각하면 원인을 알 수 없이 프로그램이 터지게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2506124"/>
            <a:ext cx="434285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할당된 메모리 제거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58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419342"/>
            <a:ext cx="827181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메모리를 제거하는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키워드로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단일 메모리 제거는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delete[]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3680583"/>
            <a:ext cx="434285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할당된 메모리 제거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B701C-EFC4-4BCF-95BF-4D6B9BFDCD96}"/>
              </a:ext>
            </a:extLst>
          </p:cNvPr>
          <p:cNvSpPr txBox="1"/>
          <p:nvPr/>
        </p:nvSpPr>
        <p:spPr>
          <a:xfrm>
            <a:off x="6614245" y="1372259"/>
            <a:ext cx="464378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21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AC8118E-4A47-4DFE-94EE-FB9BB06A262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34DB-317D-4377-9775-3075DB059B9F}"/>
              </a:ext>
            </a:extLst>
          </p:cNvPr>
          <p:cNvSpPr txBox="1"/>
          <p:nvPr/>
        </p:nvSpPr>
        <p:spPr>
          <a:xfrm>
            <a:off x="5825454" y="717922"/>
            <a:ext cx="4291669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할당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arr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*[n];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[m];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제거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78440" y="4251562"/>
            <a:ext cx="10035119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배열은 가장 바깥에 배열의 이름 역할을 하는 포인터 변수를 담을 배열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그 배열에 각각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배열을 동적 할당하여 메모리를 저장시킴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삭제의 경우 가장 안쪽에 있는 배열을 삭제하고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다음 바깥에 있는 배열을 삭제함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반대로 삭제할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안쪽에 있는 배열의 주소를 알 수 없어서 삭제가 불가능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누수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04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2154315"/>
            <a:ext cx="924964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거대한 프로그램은 필요한 메모리 전체를 한번에 메모리에 올리는건 불가능에 가까움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필요할 때만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필요하지 않을 때는 제거하는 것이 효율적임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1415556"/>
            <a:ext cx="416652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동적 할당이 중요한가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pic>
        <p:nvPicPr>
          <p:cNvPr id="1028" name="Picture 4" descr="마인크래프트 무료 게임 하기 - SONMASTEM">
            <a:extLst>
              <a:ext uri="{FF2B5EF4-FFF2-40B4-BE49-F238E27FC236}">
                <a16:creationId xmlns:a16="http://schemas.microsoft.com/office/drawing/2014/main" id="{AC81EABD-9322-489E-BDB5-D74A1281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01" y="3429000"/>
            <a:ext cx="4482397" cy="29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1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2154315"/>
            <a:ext cx="963917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예로 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플레이어의 선택에 따라서 필요한 메모리의 양이 달라짐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몬스터를 소환하거나 잡으면 그에 따라서 객체의 수가 달라지고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필요한 메모리가 달라짐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1415556"/>
            <a:ext cx="416652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동적 할당이 중요한가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pic>
        <p:nvPicPr>
          <p:cNvPr id="8" name="Picture 4" descr="마인크래프트 무료 게임 하기 - SONMASTEM">
            <a:extLst>
              <a:ext uri="{FF2B5EF4-FFF2-40B4-BE49-F238E27FC236}">
                <a16:creationId xmlns:a16="http://schemas.microsoft.com/office/drawing/2014/main" id="{15D88AC4-DA84-45EE-948A-3A2124CF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01" y="3429000"/>
            <a:ext cx="4482397" cy="29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7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671012"/>
            <a:ext cx="1012007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객체는 능동적인 존재이지만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결국 구조체와 마찬가지로 연속된 메모리를 잡는 데이터 덩어리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구조체와 같은 방식으로 동적 할당이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3932253"/>
            <a:ext cx="285526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5085826" y="682269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A21D694-5A2F-49BA-81F7-7CE5B868BB92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0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35961" y="5065294"/>
            <a:ext cx="98026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동적할당할 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뒤에 소괄호로 파라미터를 넣어줌으로 특정한 생성자 호출이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괄호를 생략할 경우 매개변수가 없는 생성자가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4523762" y="456312"/>
            <a:ext cx="609460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227FCA76-9542-4602-AD3F-BB59AE79B0D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8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84051" y="5065293"/>
            <a:ext cx="1002389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앞서 말했듯 게임 개발에서 동적 할당은 중요하고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거의 대부분의 상황에서 사용하게 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객체의 동적 할당과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삭제는 필수적으로 익숙해져야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407858" y="1321947"/>
            <a:ext cx="609460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changeColor;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spriteRenderer;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Effect* effect;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51747-C898-41BA-BE4D-5C10AD6B405D}"/>
              </a:ext>
            </a:extLst>
          </p:cNvPr>
          <p:cNvSpPr txBox="1"/>
          <p:nvPr/>
        </p:nvSpPr>
        <p:spPr>
          <a:xfrm>
            <a:off x="6703589" y="2152943"/>
            <a:ext cx="531652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"add_gate"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gate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y, dir);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(gate);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9507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674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 delete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84051" y="2280169"/>
            <a:ext cx="93442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데이터들은 메모리에 저장되고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메모리 주소에 이름을 붙여서 사용함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새로운 메모리 주소를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값을 그대로 복사함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같은 값을 갖지만 다른 메모리 주소를 나타냄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AD41C-E7CE-4351-9BA6-75162093D2E6}"/>
              </a:ext>
            </a:extLst>
          </p:cNvPr>
          <p:cNvGrpSpPr/>
          <p:nvPr/>
        </p:nvGrpSpPr>
        <p:grpSpPr>
          <a:xfrm>
            <a:off x="2078457" y="3919674"/>
            <a:ext cx="8035088" cy="2094964"/>
            <a:chOff x="2078457" y="3678541"/>
            <a:chExt cx="8035088" cy="20949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46A15B-70DD-404C-92AA-8DB2BBE5519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CF9723F5-E011-462B-87D0-54FC532520B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38E6B41-7A12-4F1D-9B7C-7672A66D8E4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A1E9246-3C3F-49C8-838D-FE871C89E21F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951CDCC-70E1-430E-9571-923960CB883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AF96E5-04D9-4838-871D-F024638C7A5C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F77AC4B-CB41-4C65-8DAE-037F69DD223B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8491775-120B-44A5-9430-73F4B594013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985547-4000-4833-AC40-64452D1922F9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C2C791B-E81C-4910-AE40-64AAEE7D612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1AEE64-C1A0-440D-AB19-7BD35A173725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EEA779B-973D-4135-A75B-9130E34873B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1A70BD0-090F-4E2C-92B6-B02624EB39B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34C19F-9A5B-4BE6-BB96-B28CBC5FA06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4AA837-D41D-4CCA-B8C2-F250665AF9C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59465B2-6C6A-4F72-B203-B894A61A4B50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85B47A2-5C93-4AB4-8DAE-21A61A7D143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DE18D7A-95AD-4108-ACC4-89FEBF1F6EA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3F1B0E5-6E4E-4D47-8105-2D489BA6A5B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939722-79F6-4887-94A2-1D7F513125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37BE08C-9E84-4AFE-A57E-AD2A35A1B5B1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0D7C734-151C-4506-9439-F92A2932EE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A07E910-5B3D-4D9D-B9D5-7E9BD6C2603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5ACC81-B6EC-43B8-AADF-232AA7BF6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D6508C-C782-4849-8773-F50D2CCF6AF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313B35-DAAB-4CE2-A896-6CAE7D8C30A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DF3AA6C-BEAE-4091-8647-C0BAAFF7E3E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7500655-7033-4325-B4DF-1DF6B592F31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C001B7E-A456-4641-A41F-116AC27FAED8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6B1F8-8A9B-4727-AF9E-6B2F92E3ED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F4F3A09-5114-4501-9E3A-3788F5B0F413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734400E-D09C-4E46-BBF2-890887151B0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EA3D933-8C68-478E-B2BA-28AD5EA543C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821DF52-71F9-4102-AAE5-21ECA17331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762003-F925-4421-9124-DD8E0607352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3CAFBF-42C1-4B7B-8EB0-7F14D9555F88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0FBF2A5-8FCC-42BF-9094-F623328869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806374-A129-4C47-AE20-A954ECF4C11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19C3761-EB13-4C3F-BB74-F9510E26B6E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161693-00B3-40A4-A3E6-7FD1FC6FB98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0461A1-C82E-49FA-8884-46B1AA7F6D56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5EA848C-4B3E-43BE-BACD-D361677195B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17A8F92-C0F5-4A2F-9465-3B2FC082FDE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AE641D-D624-456D-ACD0-8C6761D5CF2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20312A-702C-4E61-8BC3-F6ACF296CECA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C609F8-05E9-4602-B21F-BEA0FD9C06C2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DC84756-71AD-4776-9847-9CC59C36D5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5FB5720-966E-48D7-A5D4-789A4CAC770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921395-FE60-4B33-8A5F-4718BDCA975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F49CD9-7DD9-4CF5-967C-B23615082AF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AAD6608-8BB9-49AE-9892-7B1833842C3B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5E627EE-38EE-4FE3-801E-D23F7AACC3D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5BC27AC-9154-4D2E-AE27-3B7A64A25A3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16D302-BCB5-4231-AC68-397EBCCF1D5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2BEA2-B6A9-4F4C-B40A-26794E7B874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D677C28-EC67-4538-BA1C-8E1710E7E89A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3FF207B-D388-44DD-88E8-FEBF3515869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91A202B-25B2-46D3-A288-D6B8E23426D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618154F-8D0D-4B74-A2F2-BD5C293E39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094E9B-2146-4CCD-BC10-14C9463891F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A64491D-ACAD-4791-BF83-976CC16FAEB6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4B131D38-9829-409B-98EC-EBD7BB28015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5B3937D-2DCC-4698-B949-D33227A5C09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C89194D-CA1B-4253-98A7-C465B347BF4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E4FDD2-2CA6-4FE4-9900-4CF246DF30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E238B8-B173-4189-A6CB-5CB0E4028F41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6F60BAC-D821-4688-B187-B75C820682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9799C42-2593-457B-8D73-E8E440991B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AEA025-FFF2-4C32-B69A-AE63F1234CE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FAF1AD-7F44-45D7-9CC0-512A2F453C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3912AA-08C9-4F70-88B8-34A8D148F914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5E7641D-B5A4-44F9-8158-0726B53BFB2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15128AF-F39F-4674-907B-1BD02517C1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742310-4463-4FAC-B7A5-5B0B59D190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78C7F1-645E-4B75-9E74-846B1D7BDC6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B8D64D2-7170-4866-9736-96A3025941AA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9D90323-3280-4B8A-B5E6-5236BE2F55E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54410CA-1049-4A51-909A-2D605BC15C7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F2B07C-0377-4B11-A22A-D53830C28E9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424AD-AA27-4E73-98AC-CA46EAC62A4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9267805" y="625144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080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904788" y="4019920"/>
            <a:ext cx="838242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포인터를 이용하는 가장 대표적인 함수인 스왑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포인터 변수로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가리키고 있는 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통해서 얻을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a, 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기존의 변수는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6770103" y="1367629"/>
            <a:ext cx="406947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tmp = *a;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*a = *b;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*b = tmp;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C32BCF-67F0-43EC-976E-FDD2F08B08C9}"/>
              </a:ext>
            </a:extLst>
          </p:cNvPr>
          <p:cNvSpPr txBox="1"/>
          <p:nvPr/>
        </p:nvSpPr>
        <p:spPr>
          <a:xfrm>
            <a:off x="541780" y="1885436"/>
            <a:ext cx="493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같은 값을 가리키게 하려면 어떻게 해야하나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141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2239395" y="2474427"/>
            <a:ext cx="749435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참조자는 기존에 존재하던 데이터에 새로운 이름을 붙이는 것을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같은 값이면서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주소를 나타냄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AD41C-E7CE-4351-9BA6-75162093D2E6}"/>
              </a:ext>
            </a:extLst>
          </p:cNvPr>
          <p:cNvGrpSpPr/>
          <p:nvPr/>
        </p:nvGrpSpPr>
        <p:grpSpPr>
          <a:xfrm>
            <a:off x="1986923" y="3919674"/>
            <a:ext cx="8126622" cy="2094964"/>
            <a:chOff x="1986923" y="3678541"/>
            <a:chExt cx="8126622" cy="20949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46A15B-70DD-404C-92AA-8DB2BBE5519F}"/>
                </a:ext>
              </a:extLst>
            </p:cNvPr>
            <p:cNvGrpSpPr/>
            <p:nvPr/>
          </p:nvGrpSpPr>
          <p:grpSpPr>
            <a:xfrm>
              <a:off x="1986923" y="3678541"/>
              <a:ext cx="1189749" cy="1083196"/>
              <a:chOff x="1986923" y="3678541"/>
              <a:chExt cx="1189749" cy="108319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CF9723F5-E011-462B-87D0-54FC532520BA}"/>
                  </a:ext>
                </a:extLst>
              </p:cNvPr>
              <p:cNvGrpSpPr/>
              <p:nvPr/>
            </p:nvGrpSpPr>
            <p:grpSpPr>
              <a:xfrm>
                <a:off x="1986923" y="3678541"/>
                <a:ext cx="1189749" cy="1083196"/>
                <a:chOff x="2550998" y="4310926"/>
                <a:chExt cx="1189749" cy="1083196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38E6B41-7A12-4F1D-9B7C-7672A66D8E4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A1E9246-3C3F-49C8-838D-FE871C89E21F}"/>
                    </a:ext>
                  </a:extLst>
                </p:cNvPr>
                <p:cNvSpPr txBox="1"/>
                <p:nvPr/>
              </p:nvSpPr>
              <p:spPr>
                <a:xfrm>
                  <a:off x="2550998" y="4310926"/>
                  <a:ext cx="1189749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(a,b)</a:t>
                  </a: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951CDCC-70E1-430E-9571-923960CB883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AF96E5-04D9-4838-871D-F024638C7A5C}"/>
                </a:ext>
              </a:extLst>
            </p:cNvPr>
            <p:cNvGrpSpPr/>
            <p:nvPr/>
          </p:nvGrpSpPr>
          <p:grpSpPr>
            <a:xfrm>
              <a:off x="308289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F77AC4B-CB41-4C65-8DAE-037F69DD223B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8491775-120B-44A5-9430-73F4B594013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985547-4000-4833-AC40-64452D192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C2C791B-E81C-4910-AE40-64AAEE7D612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1AEE64-C1A0-440D-AB19-7BD35A173725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EEA779B-973D-4135-A75B-9130E34873B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1A70BD0-090F-4E2C-92B6-B02624EB39B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34C19F-9A5B-4BE6-BB96-B28CBC5FA06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4AA837-D41D-4CCA-B8C2-F250665AF9C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59465B2-6C6A-4F72-B203-B894A61A4B50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85B47A2-5C93-4AB4-8DAE-21A61A7D143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DE18D7A-95AD-4108-ACC4-89FEBF1F6EA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3F1B0E5-6E4E-4D47-8105-2D489BA6A5B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939722-79F6-4887-94A2-1D7F513125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37BE08C-9E84-4AFE-A57E-AD2A35A1B5B1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0D7C734-151C-4506-9439-F92A2932EE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A07E910-5B3D-4D9D-B9D5-7E9BD6C2603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5ACC81-B6EC-43B8-AADF-232AA7BF6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D6508C-C782-4849-8773-F50D2CCF6AF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313B35-DAAB-4CE2-A896-6CAE7D8C30A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DF3AA6C-BEAE-4091-8647-C0BAAFF7E3E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7500655-7033-4325-B4DF-1DF6B592F31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C001B7E-A456-4641-A41F-116AC27FAED8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6B1F8-8A9B-4727-AF9E-6B2F92E3ED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F4F3A09-5114-4501-9E3A-3788F5B0F413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734400E-D09C-4E46-BBF2-890887151B0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EA3D933-8C68-478E-B2BA-28AD5EA543C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821DF52-71F9-4102-AAE5-21ECA17331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762003-F925-4421-9124-DD8E0607352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3CAFBF-42C1-4B7B-8EB0-7F14D9555F88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0FBF2A5-8FCC-42BF-9094-F623328869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806374-A129-4C47-AE20-A954ECF4C11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19C3761-EB13-4C3F-BB74-F9510E26B6E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161693-00B3-40A4-A3E6-7FD1FC6FB98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0461A1-C82E-49FA-8884-46B1AA7F6D56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5EA848C-4B3E-43BE-BACD-D361677195B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17A8F92-C0F5-4A2F-9465-3B2FC082FDE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AE641D-D624-456D-ACD0-8C6761D5CF2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20312A-702C-4E61-8BC3-F6ACF296CECA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C609F8-05E9-4602-B21F-BEA0FD9C06C2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DC84756-71AD-4776-9847-9CC59C36D5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5FB5720-966E-48D7-A5D4-789A4CAC770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921395-FE60-4B33-8A5F-4718BDCA975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F49CD9-7DD9-4CF5-967C-B23615082AF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AAD6608-8BB9-49AE-9892-7B1833842C3B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5E627EE-38EE-4FE3-801E-D23F7AACC3D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5BC27AC-9154-4D2E-AE27-3B7A64A25A3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16D302-BCB5-4231-AC68-397EBCCF1D5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2BEA2-B6A9-4F4C-B40A-26794E7B874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D677C28-EC67-4538-BA1C-8E1710E7E89A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3FF207B-D388-44DD-88E8-FEBF3515869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91A202B-25B2-46D3-A288-D6B8E23426D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618154F-8D0D-4B74-A2F2-BD5C293E39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094E9B-2146-4CCD-BC10-14C9463891F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A64491D-ACAD-4791-BF83-976CC16FAEB6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4B131D38-9829-409B-98EC-EBD7BB28015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5B3937D-2DCC-4698-B949-D33227A5C09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C89194D-CA1B-4253-98A7-C465B347BF4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E4FDD2-2CA6-4FE4-9900-4CF246DF30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E238B8-B173-4189-A6CB-5CB0E4028F41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6F60BAC-D821-4688-B187-B75C820682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9799C42-2593-457B-8D73-E8E440991B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AEA025-FFF2-4C32-B69A-AE63F1234CE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FAF1AD-7F44-45D7-9CC0-512A2F453C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3912AA-08C9-4F70-88B8-34A8D148F914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5E7641D-B5A4-44F9-8158-0726B53BFB2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15128AF-F39F-4674-907B-1BD02517C1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742310-4463-4FAC-B7A5-5B0B59D190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78C7F1-645E-4B75-9E74-846B1D7BDC6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B8D64D2-7170-4866-9736-96A3025941AA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9D90323-3280-4B8A-B5E6-5236BE2F55E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54410CA-1049-4A51-909A-2D605BC15C7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F2B07C-0377-4B11-A22A-D53830C28E9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424AD-AA27-4E73-98AC-CA46EAC62A4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9267805" y="625144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3AAE64-DD8E-4E8C-B5C1-765C49F9FBA8}"/>
              </a:ext>
            </a:extLst>
          </p:cNvPr>
          <p:cNvSpPr txBox="1"/>
          <p:nvPr/>
        </p:nvSpPr>
        <p:spPr>
          <a:xfrm>
            <a:off x="1639712" y="1400873"/>
            <a:ext cx="119936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0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4847049" y="4570423"/>
            <a:ext cx="293221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주소값은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1799257" y="1724102"/>
            <a:ext cx="451389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)&amp;a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)&amp;b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CB260-CADB-4F3F-BF06-7CC2A91B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53" y="2552039"/>
            <a:ext cx="1040812" cy="652449"/>
          </a:xfrm>
          <a:prstGeom prst="rect">
            <a:avLst/>
          </a:prstGeom>
        </p:spPr>
      </p:pic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7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2192527" y="4411032"/>
            <a:ext cx="789671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참조자를 이용한 스왑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 대신 참조자를 이용하기 때문에 새로운 변수를 만들지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호출할 때 굳이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사용하지 않아도 되기에 사용이 편리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3839049" y="1724102"/>
            <a:ext cx="451389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tmp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 =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 = tmp;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42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754105" y="4603979"/>
            <a:ext cx="8683787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추가적인 변수를 생성하지 않고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사용하지 않는 장점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메소드를 구현할 때에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참조자를 이용하는 방법을 자주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 node(5)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상수임에 의문을 느낀다면 훌륭한 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그 내용을 다루기엔 내용이 복잡해져서 생략함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2810155" y="643518"/>
            <a:ext cx="657168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725985"/>
            <a:chOff x="585195" y="602369"/>
            <a:chExt cx="6392818" cy="172598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725985"/>
              <a:chOff x="585195" y="602369"/>
              <a:chExt cx="5989460" cy="1725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35958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 클래스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push, get, 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6433492" cy="1725985"/>
            <a:chOff x="585195" y="602369"/>
            <a:chExt cx="6433492" cy="17259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6433492" cy="1725985"/>
              <a:chOff x="585195" y="602369"/>
              <a:chExt cx="6433492" cy="172598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549701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find, insert, 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특정 인덱스를 잘라내는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remove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291112" y="1685420"/>
            <a:ext cx="760977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헤더 파일의 같은 이름이 있을 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둘을 어떻게 구분할 수 있을까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E71BC7-2911-43CF-B55D-5CE7899E6518}"/>
              </a:ext>
            </a:extLst>
          </p:cNvPr>
          <p:cNvGrpSpPr/>
          <p:nvPr/>
        </p:nvGrpSpPr>
        <p:grpSpPr>
          <a:xfrm>
            <a:off x="1794927" y="3498478"/>
            <a:ext cx="3876031" cy="2063914"/>
            <a:chOff x="1794927" y="3498478"/>
            <a:chExt cx="3876031" cy="20639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F516BE-D3C4-42C3-A2E3-733780B0524A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6D8225-CF80-4C1D-8DCA-38B5D65E8BD3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“header1.h”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EC98A-8A75-486B-82E3-04A9C55451C0}"/>
                </a:ext>
              </a:extLst>
            </p:cNvPr>
            <p:cNvSpPr txBox="1"/>
            <p:nvPr/>
          </p:nvSpPr>
          <p:spPr>
            <a:xfrm>
              <a:off x="2394274" y="4299737"/>
              <a:ext cx="1946367" cy="961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A9F5BB-1A13-4EF9-815B-ACC68C101E9D}"/>
              </a:ext>
            </a:extLst>
          </p:cNvPr>
          <p:cNvGrpSpPr/>
          <p:nvPr/>
        </p:nvGrpSpPr>
        <p:grpSpPr>
          <a:xfrm>
            <a:off x="6521042" y="3498478"/>
            <a:ext cx="3876031" cy="2063914"/>
            <a:chOff x="1794927" y="3498478"/>
            <a:chExt cx="3876031" cy="20639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E91AE7-F369-42D0-B43E-C3BC76075A13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310F2D-1BEE-4E09-ABDE-549B18A66670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“header2.h”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994BD7-1329-42F6-A7A7-A32CA9B5CF27}"/>
                </a:ext>
              </a:extLst>
            </p:cNvPr>
            <p:cNvSpPr txBox="1"/>
            <p:nvPr/>
          </p:nvSpPr>
          <p:spPr>
            <a:xfrm>
              <a:off x="2394274" y="4299737"/>
              <a:ext cx="1946367" cy="961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985750" y="1685420"/>
            <a:ext cx="822051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네임스페이스는 일종의 구역으로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이름으로 생기는 모호성을 방지해줌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D9617F-7052-4C76-B03C-F09406724584}"/>
              </a:ext>
            </a:extLst>
          </p:cNvPr>
          <p:cNvGrpSpPr/>
          <p:nvPr/>
        </p:nvGrpSpPr>
        <p:grpSpPr>
          <a:xfrm>
            <a:off x="1794927" y="3498478"/>
            <a:ext cx="3876031" cy="2063914"/>
            <a:chOff x="1794927" y="3498478"/>
            <a:chExt cx="3876031" cy="20639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F516BE-D3C4-42C3-A2E3-733780B0524A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2452BC-1979-4879-8A1E-B0A7408549A4}"/>
                </a:ext>
              </a:extLst>
            </p:cNvPr>
            <p:cNvSpPr/>
            <p:nvPr/>
          </p:nvSpPr>
          <p:spPr>
            <a:xfrm>
              <a:off x="1980884" y="4140623"/>
              <a:ext cx="3463572" cy="125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6D8225-CF80-4C1D-8DCA-38B5D65E8BD3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“header1.h”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EC98A-8A75-486B-82E3-04A9C55451C0}"/>
                </a:ext>
              </a:extLst>
            </p:cNvPr>
            <p:cNvSpPr txBox="1"/>
            <p:nvPr/>
          </p:nvSpPr>
          <p:spPr>
            <a:xfrm>
              <a:off x="2291112" y="4465043"/>
              <a:ext cx="1590500" cy="787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A04D96-F574-49FD-9C6E-020D8535EB3D}"/>
                </a:ext>
              </a:extLst>
            </p:cNvPr>
            <p:cNvSpPr txBox="1"/>
            <p:nvPr/>
          </p:nvSpPr>
          <p:spPr>
            <a:xfrm>
              <a:off x="2219547" y="3995245"/>
              <a:ext cx="3087705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Header1 namespace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A1CA2F-C87A-417C-BA18-B1BDFD3E3B84}"/>
              </a:ext>
            </a:extLst>
          </p:cNvPr>
          <p:cNvGrpSpPr/>
          <p:nvPr/>
        </p:nvGrpSpPr>
        <p:grpSpPr>
          <a:xfrm>
            <a:off x="6521044" y="3498478"/>
            <a:ext cx="3876031" cy="2063914"/>
            <a:chOff x="1794927" y="3498478"/>
            <a:chExt cx="3876031" cy="206391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8AB501-16D5-45F7-9877-53F18EF8EC9F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9C6C2C-C3DC-4735-A472-020018858415}"/>
                </a:ext>
              </a:extLst>
            </p:cNvPr>
            <p:cNvSpPr/>
            <p:nvPr/>
          </p:nvSpPr>
          <p:spPr>
            <a:xfrm>
              <a:off x="1980884" y="4140623"/>
              <a:ext cx="3463572" cy="125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FDD64D-5306-49F8-8D3F-C6B128DE4137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“header2.h”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FBAB9D-0F14-4CF1-8AB3-A28BE0FDCFB3}"/>
                </a:ext>
              </a:extLst>
            </p:cNvPr>
            <p:cNvSpPr txBox="1"/>
            <p:nvPr/>
          </p:nvSpPr>
          <p:spPr>
            <a:xfrm>
              <a:off x="2291112" y="4465043"/>
              <a:ext cx="1590500" cy="787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8D8A-F4C1-4184-9A87-517A55CAF32C}"/>
                </a:ext>
              </a:extLst>
            </p:cNvPr>
            <p:cNvSpPr txBox="1"/>
            <p:nvPr/>
          </p:nvSpPr>
          <p:spPr>
            <a:xfrm>
              <a:off x="2219547" y="3995245"/>
              <a:ext cx="3087705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Header2 namespace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2267125" y="1668815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E040A8-09A5-4F4C-82A7-5205A3545E6F}"/>
              </a:ext>
            </a:extLst>
          </p:cNvPr>
          <p:cNvSpPr txBox="1"/>
          <p:nvPr/>
        </p:nvSpPr>
        <p:spPr>
          <a:xfrm>
            <a:off x="6806270" y="1668814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2262202" y="4386774"/>
            <a:ext cx="766267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namespace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키워드로 블록을 열어서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 각각은 독립되어 있어서 이름의 모호성이 발생하지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87602689-51E5-42CA-A45C-10B7AFD0983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4534235" y="1794649"/>
            <a:ext cx="311860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310017" y="4109938"/>
            <a:ext cx="95670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사용할 때는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namespace::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이용하여 구역을 명시해줌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네임스페이스는 구역이기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중첩하여 구역 안의 구역도 표현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A::b::c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방식으로 중첩하여서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899C06A5-7334-44D9-9B09-C87B09F080B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1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4534234" y="1732399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942411" y="4109938"/>
            <a:ext cx="830227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자주 사용하는 네임스페이스는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using namespace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통하여 생략이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방식 그대로 구역을 지정하여 접근하여도 상관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using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func()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모호해져서 구역을 지정해야함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63A16819-5E69-4A37-A43B-63742955F435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985701" y="4495831"/>
            <a:ext cx="82157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내장 헤더 파일들은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기본으로 제공하는 함수들과 동일한 이름의 함수를 만들어도 무관함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ED69-00AC-4F93-A878-550B841AE5D5}"/>
              </a:ext>
            </a:extLst>
          </p:cNvPr>
          <p:cNvSpPr txBox="1"/>
          <p:nvPr/>
        </p:nvSpPr>
        <p:spPr>
          <a:xfrm>
            <a:off x="466279" y="1790535"/>
            <a:ext cx="60946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BBB78-2716-4C52-B5DC-568A56025318}"/>
              </a:ext>
            </a:extLst>
          </p:cNvPr>
          <p:cNvSpPr txBox="1"/>
          <p:nvPr/>
        </p:nvSpPr>
        <p:spPr>
          <a:xfrm>
            <a:off x="6956571" y="1652035"/>
            <a:ext cx="49474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9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1B3FEF-D52A-4F34-B36A-194C9C3C4969}"/>
              </a:ext>
            </a:extLst>
          </p:cNvPr>
          <p:cNvSpPr txBox="1"/>
          <p:nvPr/>
        </p:nvSpPr>
        <p:spPr>
          <a:xfrm>
            <a:off x="1120621" y="14558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잠깐 어제의 수업 복습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A887E4-5898-4B24-9397-97C22D3AE7B4}"/>
              </a:ext>
            </a:extLst>
          </p:cNvPr>
          <p:cNvSpPr txBox="1"/>
          <p:nvPr/>
        </p:nvSpPr>
        <p:spPr>
          <a:xfrm>
            <a:off x="5609434" y="1951672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B4583-3BDC-4AC9-BC75-EE2B98B724BD}"/>
              </a:ext>
            </a:extLst>
          </p:cNvPr>
          <p:cNvSpPr txBox="1"/>
          <p:nvPr/>
        </p:nvSpPr>
        <p:spPr>
          <a:xfrm>
            <a:off x="1205183" y="4045903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69E5E-6579-4D01-9969-2847B80BF48C}"/>
              </a:ext>
            </a:extLst>
          </p:cNvPr>
          <p:cNvSpPr txBox="1"/>
          <p:nvPr/>
        </p:nvSpPr>
        <p:spPr>
          <a:xfrm>
            <a:off x="396203" y="3289126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97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1953</Words>
  <Application>Microsoft Office PowerPoint</Application>
  <PresentationFormat>와이드스크린</PresentationFormat>
  <Paragraphs>336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380</cp:revision>
  <dcterms:created xsi:type="dcterms:W3CDTF">2021-07-27T05:46:00Z</dcterms:created>
  <dcterms:modified xsi:type="dcterms:W3CDTF">2021-08-03T03:51:48Z</dcterms:modified>
</cp:coreProperties>
</file>