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37" r:id="rId18"/>
    <p:sldId id="306" r:id="rId19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나눔고딕 Light" panose="020D0904000000000000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088308"/>
            <a:ext cx="703269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소리는 끝났을 때 자동으로 제거됨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정지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설정을 하기 위해서는 사운드 코드를 사용하며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배경음악같은 경우 소리를 저장하여 관리하는 방식이 유용함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4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802210" y="4019486"/>
            <a:ext cx="858760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Play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사용하여 소리를 출력할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소리 객체가 생성되고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객체의 고유한 사운드 코드를 반환함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한번 재생되고 없어질 효과음같은 경우는 저장할 필요 없이 재생만 해도 무관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714061"/>
            <a:ext cx="917091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62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983334" y="4354999"/>
            <a:ext cx="8225329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설정을 위해서는 사운드 코드를 저장하여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배경음악같이 반복되어야 하는 경우는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isLoop,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재생이 끝나도 제거를 원하지 않다면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autoDelete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설정하면 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기본값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false, true)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563059"/>
            <a:ext cx="917091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SoundCode code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SoundOptions option;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SetOptions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(code, option);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1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F6E776-EA06-4722-862B-5EA513F4F490}"/>
              </a:ext>
            </a:extLst>
          </p:cNvPr>
          <p:cNvSpPr/>
          <p:nvPr/>
        </p:nvSpPr>
        <p:spPr>
          <a:xfrm>
            <a:off x="2419184" y="2136250"/>
            <a:ext cx="7353631" cy="2585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A112B2-0D0F-43AD-9313-E7D37940CF49}"/>
              </a:ext>
            </a:extLst>
          </p:cNvPr>
          <p:cNvSpPr/>
          <p:nvPr/>
        </p:nvSpPr>
        <p:spPr>
          <a:xfrm>
            <a:off x="3697355" y="2247567"/>
            <a:ext cx="4797287" cy="1892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9B9E0-2E47-4FBB-B052-48E888FA327B}"/>
              </a:ext>
            </a:extLst>
          </p:cNvPr>
          <p:cNvSpPr/>
          <p:nvPr/>
        </p:nvSpPr>
        <p:spPr>
          <a:xfrm>
            <a:off x="5005862" y="617309"/>
            <a:ext cx="2180275" cy="860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BB9D9F-2A55-404C-8B0A-C66BB3CF8918}"/>
              </a:ext>
            </a:extLst>
          </p:cNvPr>
          <p:cNvCxnSpPr>
            <a:cxnSpLocks/>
          </p:cNvCxnSpPr>
          <p:nvPr/>
        </p:nvCxnSpPr>
        <p:spPr>
          <a:xfrm flipV="1">
            <a:off x="3697355" y="1477373"/>
            <a:ext cx="1308507" cy="266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DAC586-1F94-4054-A957-739C00B7215E}"/>
              </a:ext>
            </a:extLst>
          </p:cNvPr>
          <p:cNvCxnSpPr>
            <a:cxnSpLocks/>
          </p:cNvCxnSpPr>
          <p:nvPr/>
        </p:nvCxnSpPr>
        <p:spPr>
          <a:xfrm flipH="1" flipV="1">
            <a:off x="7186137" y="1477373"/>
            <a:ext cx="1308505" cy="266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0A5F57-9C37-4A5C-9346-934C50FF04BB}"/>
              </a:ext>
            </a:extLst>
          </p:cNvPr>
          <p:cNvCxnSpPr>
            <a:cxnSpLocks/>
          </p:cNvCxnSpPr>
          <p:nvPr/>
        </p:nvCxnSpPr>
        <p:spPr>
          <a:xfrm flipH="1" flipV="1">
            <a:off x="7186137" y="617309"/>
            <a:ext cx="1308505" cy="1630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1B92661-A76A-43C3-9766-E82907138D69}"/>
              </a:ext>
            </a:extLst>
          </p:cNvPr>
          <p:cNvCxnSpPr>
            <a:cxnSpLocks/>
          </p:cNvCxnSpPr>
          <p:nvPr/>
        </p:nvCxnSpPr>
        <p:spPr>
          <a:xfrm flipV="1">
            <a:off x="3697355" y="617309"/>
            <a:ext cx="1308508" cy="1630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33ABE-96DA-47F1-8F85-41984138076E}"/>
              </a:ext>
            </a:extLst>
          </p:cNvPr>
          <p:cNvSpPr txBox="1"/>
          <p:nvPr/>
        </p:nvSpPr>
        <p:spPr>
          <a:xfrm>
            <a:off x="2029019" y="5087506"/>
            <a:ext cx="8133958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씬은 무한히 넓지만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볼 수 있는 공간은 한정적임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카메라는 씬의 일부를 바라보며 이를 플레이어가 볼 스크린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이미지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출력함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카메라는 오브젝트와 비슷하기에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이동과 회전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줌인 모두 가능함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46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33ABE-96DA-47F1-8F85-41984138076E}"/>
              </a:ext>
            </a:extLst>
          </p:cNvPr>
          <p:cNvSpPr txBox="1"/>
          <p:nvPr/>
        </p:nvSpPr>
        <p:spPr>
          <a:xfrm>
            <a:off x="2010584" y="4022031"/>
            <a:ext cx="817082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씬에는 기본적으로 단 한개의 메인 카메라를 가지고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카메라는 해당 씬을 렌더링할 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 윈도우 화면에 표시될 부분을 나타냄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GetMainCamera()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호출해서 얻을 수 있고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카메라의 삭제는 금지됨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C309A-10A8-4CDC-B170-371C5AA5F137}"/>
              </a:ext>
            </a:extLst>
          </p:cNvPr>
          <p:cNvSpPr txBox="1"/>
          <p:nvPr/>
        </p:nvSpPr>
        <p:spPr>
          <a:xfrm>
            <a:off x="3048661" y="1917072"/>
            <a:ext cx="60946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Camera* cam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27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33ABE-96DA-47F1-8F85-41984138076E}"/>
              </a:ext>
            </a:extLst>
          </p:cNvPr>
          <p:cNvSpPr txBox="1"/>
          <p:nvPr/>
        </p:nvSpPr>
        <p:spPr>
          <a:xfrm>
            <a:off x="466091" y="5437363"/>
            <a:ext cx="11259814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오브젝트와 비슷하게 메인 카메라 또한 이동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 조절 등이 가능함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카메라는 씬을 보여주는 존재이기에 오른쪽으로 이동하면 모든 오브젝트는 왼쪽으로 이동하는 것 처럼 보임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C309A-10A8-4CDC-B170-371C5AA5F137}"/>
              </a:ext>
            </a:extLst>
          </p:cNvPr>
          <p:cNvSpPr txBox="1"/>
          <p:nvPr/>
        </p:nvSpPr>
        <p:spPr>
          <a:xfrm>
            <a:off x="3048661" y="780690"/>
            <a:ext cx="60946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Camera* cam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3652A-F713-46CA-AC4E-E884608B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635" y="2886765"/>
            <a:ext cx="3747399" cy="21988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EE36CC-9C82-48B8-85A9-BD386DC4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61" y="2886766"/>
            <a:ext cx="3747399" cy="219884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4C713E-C817-4F3C-A88B-8E4551F8EA12}"/>
              </a:ext>
            </a:extLst>
          </p:cNvPr>
          <p:cNvCxnSpPr/>
          <p:nvPr/>
        </p:nvCxnSpPr>
        <p:spPr>
          <a:xfrm>
            <a:off x="5153768" y="4081605"/>
            <a:ext cx="1884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2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A33ABE-96DA-47F1-8F85-41984138076E}"/>
              </a:ext>
            </a:extLst>
          </p:cNvPr>
          <p:cNvSpPr txBox="1"/>
          <p:nvPr/>
        </p:nvSpPr>
        <p:spPr>
          <a:xfrm>
            <a:off x="959015" y="4332132"/>
            <a:ext cx="10273966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업데이트에 카메라의 값을 변경하여 효과를 주는 것도 가능함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코드는 계속 카메라가 돌아가는 코드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오브젝트에서 카메라를 처리할 때는 씬을 받아와서 동일한 방법으로 수행할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카메라의 값을 적절히 응용하면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화면 흔들림 효과같은 것도 구현 가능함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C309A-10A8-4CDC-B170-371C5AA5F137}"/>
              </a:ext>
            </a:extLst>
          </p:cNvPr>
          <p:cNvSpPr txBox="1"/>
          <p:nvPr/>
        </p:nvSpPr>
        <p:spPr>
          <a:xfrm>
            <a:off x="1757376" y="1951672"/>
            <a:ext cx="867724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Camera* cam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GetMainCamera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9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93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1561ED-CC38-4E0A-9D8B-9ABB4608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64" y="2403664"/>
            <a:ext cx="3076008" cy="1025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6D6B5-5579-480C-8A8F-B02219ACFEF4}"/>
              </a:ext>
            </a:extLst>
          </p:cNvPr>
          <p:cNvSpPr txBox="1"/>
          <p:nvPr/>
        </p:nvSpPr>
        <p:spPr>
          <a:xfrm>
            <a:off x="6510523" y="3993858"/>
            <a:ext cx="550663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엔진의 설정을 위해선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Main/Settings.h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수정해야함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951428" y="1555767"/>
            <a:ext cx="531348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GAME_TITLE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"RG2R"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BACKGROUND_COLOR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0x00000000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WINDOW_DEFAULT_WIDTH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WINDOW_DEFAULT_HEIGHT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WINDOW_START_FULLSCREEN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WINDOW_RESIZABLE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WINDOW_EXIST_MINIMIZEBOX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WINDOW_EXIST_MAXIMIZEBOX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WINDOW_EXIST_CLOSEBOX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INCH_PER_DISTANCE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DIAGONAL_LENGTH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96238"/>
            <a:ext cx="614811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미리 설정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557546" y="5133676"/>
            <a:ext cx="9076908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값이 존재하는데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실행되기 전에 실행되는 함수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WrappedEngine.Start()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엔진 객체 생성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생성 후 게임을 시작하기 때문에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윈도우를 사용하는 사전 설정의 경우 해당 기능을 이용해서 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23743"/>
            <a:ext cx="614811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RG2R_WindowM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SetFullscreen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701015" y="5579112"/>
            <a:ext cx="878997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전체화면으로 시작하는 코드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설정은 윈도우창 생성 후에 수행되어야하므로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1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343950" y="2142387"/>
            <a:ext cx="9328556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::MOUSE_LBUTTON)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Object* obj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3E18-7B42-4AD1-937C-561D63E05B5E}"/>
              </a:ext>
            </a:extLst>
          </p:cNvPr>
          <p:cNvSpPr txBox="1"/>
          <p:nvPr/>
        </p:nvSpPr>
        <p:spPr>
          <a:xfrm>
            <a:off x="9380988" y="1126724"/>
            <a:ext cx="260687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1395835" y="4548218"/>
            <a:ext cx="9400330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입력과 마찬가지로 마우스 입력도 인풋 매니저를 이용하며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클릭은 키보드와 거의 유사함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위치는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이용하면 마우스로 클릭한 게임 좌표계의 위치를 구할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위의 코드를 실행시키면 클릭한 위치에 오브젝트가 생성됨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866844" y="5064709"/>
            <a:ext cx="1045831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휠은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GetMouseWheel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가만히 있으면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움직이면 양수와 음수의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정수 값을 반환하여 사용할 수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예제 코드는 휠로 오브젝트의 크기를 조절하는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9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rot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(rot / PI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4035980" y="5064709"/>
            <a:ext cx="412003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좌표와 삼각함수를 이용한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항상 마우스를 바라봄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301632"/>
            <a:ext cx="659667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소리는 사운드 매니저가 관리하며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wav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ogg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지원함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실행시키면 그 소리의 고유한 번호인 사운드 코드를 반환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8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1536</Words>
  <Application>Microsoft Office PowerPoint</Application>
  <PresentationFormat>와이드스크린</PresentationFormat>
  <Paragraphs>190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789</cp:revision>
  <dcterms:created xsi:type="dcterms:W3CDTF">2021-07-27T05:46:00Z</dcterms:created>
  <dcterms:modified xsi:type="dcterms:W3CDTF">2021-08-10T01:13:36Z</dcterms:modified>
</cp:coreProperties>
</file>