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1" r:id="rId6"/>
    <p:sldId id="259" r:id="rId7"/>
    <p:sldId id="260" r:id="rId8"/>
    <p:sldId id="263" r:id="rId9"/>
    <p:sldId id="262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6010B-857A-4E19-821D-01C9CD62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4E32F5-8E48-49AF-ACE0-727B8BA4F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A4815-6B21-43E7-B58A-CEAFCF49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A208A-4A54-4A1C-9553-5B2BF41F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C391A-DCC3-48AB-A809-70DF8BAC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C93F-02FD-40A4-B447-A73B2858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1EE1B-086A-46D0-8CCD-1542B82A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E60A0-EE01-49D0-BE2D-51FB83E1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C3926-8264-4885-9A0E-A3914821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02A17-494C-4FE7-8C0E-CE6F2AA5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0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062E19-C4C0-46C1-8965-801D5C214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CC369-9235-483D-A2F5-2345E14EC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B2CDC-4EDF-40A2-BF1E-3E6CCA8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E1FFE-3929-45E2-889F-C351780C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79981-8792-4490-A4E9-F8D69402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3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5DDC2-8C83-43A9-99BC-63F37DDE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71D9A-3D79-40F3-BE67-4AB360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03749-5375-4431-B2B6-248EA879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4B707-CCB8-4378-ACCB-1ADDB6E9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D03C4-C17C-4C8D-AA34-9A4FBC02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4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14D16-355F-41F7-852D-214C5A21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773D7-44A9-4B24-A11E-F12141AC1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7D3A4-B80F-4707-BB0D-75B1D493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CA103-3C4A-40A4-B638-E9735F8A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24C54-68FD-4506-AE93-CE1F4BAB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81D4-ED5F-4710-9735-0AA6F849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F62D3-FFD5-4973-9395-CF4E1923D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852BB8-342D-4886-B6C2-8316EE0B5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106B5-7BFB-4581-A061-BD14363A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898A4-2132-4226-9888-C47BEF60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80A01-A9A7-4C60-AE76-5924E876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6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F4CBE-0489-4F06-9B78-3048DC6F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111A2-BB27-4D95-AC92-3A6C1A138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8978E-9EA2-4B65-8683-34BE98D3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FA235F-6E78-4AB5-AD7C-5D6EF7E1B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BD60F-A700-4FFE-9C54-3AA0DEC2D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7B8F0-F0D2-4F74-B2D0-394B980A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ABB3E5-33FF-4075-8ADD-3D457389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604EF8-DBEE-424D-9C23-3D2E5A6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0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9A04-6596-40A6-B0AB-A92723A4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94D7F2-F59F-4E01-B8FE-D8D3A3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27F1E1-8DE3-41F4-9C09-3F6D7F53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03DB4E-70BF-4F95-8987-3D27438F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7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2F56B3-6ABA-4629-A197-1FB2CBCA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D894D3-C202-468D-A300-89EE890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BF700-4632-43D2-A2D7-67E38FEB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D5FAA-2D36-4C2C-B74A-B7C53F13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F96D7-1CD0-45DB-B123-8B90E41C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BB5E2-FA0B-4057-8C1A-C3D3A8CC2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EACF7-5B85-4A58-A1CE-05F883D0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600E4-02C1-4E11-BC3B-3ED55726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30FA8-9FA4-4730-967F-3819A7D4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FF286-BE7E-4FFF-BD1A-88740153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EA4D76-BC88-4265-A6DE-D054DCDF6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FC0FE-F32D-4344-B929-346525385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7EBC8-247B-4278-9547-43C8AD30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1CD43-4136-4606-B0C7-C7B7DA7F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23056-A39A-4AEB-8854-F7859C06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5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3BFCDD-84FE-42DF-8B12-C078F0A1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67B12-0C0D-4364-9D4D-13386C477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B4656-343B-443C-A7C9-68A6A0C01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717E-5B48-41D6-98B3-DB23E84BF0BC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72FC4-B76F-443F-8710-900925BA1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3D2B7-5A8C-49E7-98E4-7214B5454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1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3595155" y="2629032"/>
            <a:ext cx="50016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2021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동아리 특강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0.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3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커리큘럼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29E604B-A3FA-4C34-A3E6-7EB4D214AAE7}"/>
              </a:ext>
            </a:extLst>
          </p:cNvPr>
          <p:cNvSpPr txBox="1"/>
          <p:nvPr/>
        </p:nvSpPr>
        <p:spPr>
          <a:xfrm>
            <a:off x="649279" y="2064583"/>
            <a:ext cx="3809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일차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(8/4) : C++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54BF31-54DD-4668-95F6-73059EEE746A}"/>
              </a:ext>
            </a:extLst>
          </p:cNvPr>
          <p:cNvSpPr txBox="1"/>
          <p:nvPr/>
        </p:nvSpPr>
        <p:spPr>
          <a:xfrm>
            <a:off x="1167439" y="2726650"/>
            <a:ext cx="428835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객체의 동적 할당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깊은 복사</a:t>
            </a:r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얕은 복사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string </a:t>
            </a: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 오버로딩</a:t>
            </a:r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디폴트 매개변수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연산자 오버로딩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4C3BFF-70C3-42A8-A8B7-63CB6B3A8673}"/>
              </a:ext>
            </a:extLst>
          </p:cNvPr>
          <p:cNvSpPr txBox="1"/>
          <p:nvPr/>
        </p:nvSpPr>
        <p:spPr>
          <a:xfrm>
            <a:off x="6506588" y="2064583"/>
            <a:ext cx="3797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일차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(8/5) : C++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STL</a:t>
            </a:r>
            <a:endParaRPr lang="ko-KR" altLang="en-US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DD57E6-9291-46CF-98DD-A2DC1123E414}"/>
              </a:ext>
            </a:extLst>
          </p:cNvPr>
          <p:cNvSpPr txBox="1"/>
          <p:nvPr/>
        </p:nvSpPr>
        <p:spPr>
          <a:xfrm>
            <a:off x="7024748" y="2726650"/>
            <a:ext cx="341632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STL</a:t>
            </a: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</a:t>
            </a:r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이터레이터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STL </a:t>
            </a: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람다식</a:t>
            </a:r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함수포인터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알고리즘 헤더 내장 함수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8830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커리큘럼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29E604B-A3FA-4C34-A3E6-7EB4D214AAE7}"/>
              </a:ext>
            </a:extLst>
          </p:cNvPr>
          <p:cNvSpPr txBox="1"/>
          <p:nvPr/>
        </p:nvSpPr>
        <p:spPr>
          <a:xfrm>
            <a:off x="649279" y="2064583"/>
            <a:ext cx="4386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일차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(8/6) : RG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기초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54BF31-54DD-4668-95F6-73059EEE746A}"/>
              </a:ext>
            </a:extLst>
          </p:cNvPr>
          <p:cNvSpPr txBox="1"/>
          <p:nvPr/>
        </p:nvSpPr>
        <p:spPr>
          <a:xfrm>
            <a:off x="1167439" y="2726650"/>
            <a:ext cx="36182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구조와 라이프 사이클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씬과 오브젝트</a:t>
            </a:r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컴포넌트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스프라이트 렌더링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키보드 입력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4C3BFF-70C3-42A8-A8B7-63CB6B3A8673}"/>
              </a:ext>
            </a:extLst>
          </p:cNvPr>
          <p:cNvSpPr txBox="1"/>
          <p:nvPr/>
        </p:nvSpPr>
        <p:spPr>
          <a:xfrm>
            <a:off x="6506588" y="2064583"/>
            <a:ext cx="4487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6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일차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(8/9) : RG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기초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DD57E6-9291-46CF-98DD-A2DC1123E414}"/>
              </a:ext>
            </a:extLst>
          </p:cNvPr>
          <p:cNvSpPr txBox="1"/>
          <p:nvPr/>
        </p:nvSpPr>
        <p:spPr>
          <a:xfrm>
            <a:off x="7024748" y="2726650"/>
            <a:ext cx="24705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</a:t>
            </a:r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윈도우 설정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마우스 입력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소리 출력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0557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커리큘럼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29E604B-A3FA-4C34-A3E6-7EB4D214AAE7}"/>
              </a:ext>
            </a:extLst>
          </p:cNvPr>
          <p:cNvSpPr txBox="1"/>
          <p:nvPr/>
        </p:nvSpPr>
        <p:spPr>
          <a:xfrm>
            <a:off x="649279" y="2064583"/>
            <a:ext cx="4604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7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일차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(8/10) : RG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기능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54BF31-54DD-4668-95F6-73059EEE746A}"/>
              </a:ext>
            </a:extLst>
          </p:cNvPr>
          <p:cNvSpPr txBox="1"/>
          <p:nvPr/>
        </p:nvSpPr>
        <p:spPr>
          <a:xfrm>
            <a:off x="1167439" y="2726650"/>
            <a:ext cx="257955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매니저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애니메이션 렌더러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텍스트 렌더러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커맨드 리스트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4C3BFF-70C3-42A8-A8B7-63CB6B3A8673}"/>
              </a:ext>
            </a:extLst>
          </p:cNvPr>
          <p:cNvSpPr txBox="1"/>
          <p:nvPr/>
        </p:nvSpPr>
        <p:spPr>
          <a:xfrm>
            <a:off x="6506588" y="2064583"/>
            <a:ext cx="4604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8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일차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(8/11) : RG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기능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DD57E6-9291-46CF-98DD-A2DC1123E414}"/>
              </a:ext>
            </a:extLst>
          </p:cNvPr>
          <p:cNvSpPr txBox="1"/>
          <p:nvPr/>
        </p:nvSpPr>
        <p:spPr>
          <a:xfrm>
            <a:off x="7024748" y="2726650"/>
            <a:ext cx="22910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애니메이션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커스텀 컴포넌트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충돌 처리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8510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커리큘럼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29E604B-A3FA-4C34-A3E6-7EB4D214AAE7}"/>
              </a:ext>
            </a:extLst>
          </p:cNvPr>
          <p:cNvSpPr txBox="1"/>
          <p:nvPr/>
        </p:nvSpPr>
        <p:spPr>
          <a:xfrm>
            <a:off x="649279" y="2064583"/>
            <a:ext cx="4705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9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일차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(8/12) : RG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기능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54BF31-54DD-4668-95F6-73059EEE746A}"/>
              </a:ext>
            </a:extLst>
          </p:cNvPr>
          <p:cNvSpPr txBox="1"/>
          <p:nvPr/>
        </p:nvSpPr>
        <p:spPr>
          <a:xfrm>
            <a:off x="1167439" y="2726650"/>
            <a:ext cx="29642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다이렉트 이펙트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좌표계와 </a:t>
            </a:r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UI </a:t>
            </a: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오브젝트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 관리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4C3BFF-70C3-42A8-A8B7-63CB6B3A8673}"/>
              </a:ext>
            </a:extLst>
          </p:cNvPr>
          <p:cNvSpPr txBox="1"/>
          <p:nvPr/>
        </p:nvSpPr>
        <p:spPr>
          <a:xfrm>
            <a:off x="6506588" y="2064583"/>
            <a:ext cx="4923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10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일차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(8/13) : RG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심화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DD57E6-9291-46CF-98DD-A2DC1123E414}"/>
              </a:ext>
            </a:extLst>
          </p:cNvPr>
          <p:cNvSpPr txBox="1"/>
          <p:nvPr/>
        </p:nvSpPr>
        <p:spPr>
          <a:xfrm>
            <a:off x="7024748" y="2726650"/>
            <a:ext cx="34227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다중 카메라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뷰 렌더러</a:t>
            </a:r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비트맵 렌더러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450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F2CB547-4605-4854-8269-10B6C4AAEF76}"/>
              </a:ext>
            </a:extLst>
          </p:cNvPr>
          <p:cNvSpPr txBox="1"/>
          <p:nvPr/>
        </p:nvSpPr>
        <p:spPr>
          <a:xfrm>
            <a:off x="5030356" y="2582077"/>
            <a:ext cx="18630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질문</a:t>
            </a:r>
            <a:r>
              <a:rPr lang="en-US" altLang="ko-KR" sz="5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  <a:endParaRPr lang="ko-KR" altLang="en-US" sz="5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38528E2-E6F7-449C-824F-333B6D3C3998}"/>
              </a:ext>
            </a:extLst>
          </p:cNvPr>
          <p:cNvCxnSpPr>
            <a:cxnSpLocks/>
          </p:cNvCxnSpPr>
          <p:nvPr/>
        </p:nvCxnSpPr>
        <p:spPr>
          <a:xfrm>
            <a:off x="4945710" y="3525876"/>
            <a:ext cx="19476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974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762416" y="2629032"/>
            <a:ext cx="667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0.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37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521163" y="1498717"/>
            <a:ext cx="1149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4452400" y="2643925"/>
            <a:ext cx="152317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강사 소개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457200" indent="-457200">
              <a:buAutoNum type="arabicPeriod"/>
            </a:pP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소개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커리큘럼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5213987" y="2227827"/>
            <a:ext cx="17640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8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강사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888D2DF0-065C-4382-8F02-716B26C28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210" y="1653936"/>
            <a:ext cx="3048000" cy="3048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9C37B9-9746-4173-9503-164CE3A57B2F}"/>
              </a:ext>
            </a:extLst>
          </p:cNvPr>
          <p:cNvSpPr txBox="1"/>
          <p:nvPr/>
        </p:nvSpPr>
        <p:spPr>
          <a:xfrm>
            <a:off x="2887201" y="4878243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이우령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579936-996A-4D94-B2BE-A5BE2047D396}"/>
              </a:ext>
            </a:extLst>
          </p:cNvPr>
          <p:cNvSpPr txBox="1"/>
          <p:nvPr/>
        </p:nvSpPr>
        <p:spPr>
          <a:xfrm>
            <a:off x="6016486" y="2235370"/>
            <a:ext cx="3921266" cy="1885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선린인터넷고등학교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113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회 졸업생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 18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기 전 부장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모콘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/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디콘 수상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6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대상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경북대학교 컴퓨터학부 재학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5248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강사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888D2DF0-065C-4382-8F02-716B26C28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210" y="1653936"/>
            <a:ext cx="3048000" cy="3048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9C37B9-9746-4173-9503-164CE3A57B2F}"/>
              </a:ext>
            </a:extLst>
          </p:cNvPr>
          <p:cNvSpPr txBox="1"/>
          <p:nvPr/>
        </p:nvSpPr>
        <p:spPr>
          <a:xfrm>
            <a:off x="2887201" y="4878243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이우령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579936-996A-4D94-B2BE-A5BE2047D396}"/>
              </a:ext>
            </a:extLst>
          </p:cNvPr>
          <p:cNvSpPr txBox="1"/>
          <p:nvPr/>
        </p:nvSpPr>
        <p:spPr>
          <a:xfrm>
            <a:off x="5777947" y="2545471"/>
            <a:ext cx="4740721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깃허브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: https://github.com/WooLyung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E16658-42F4-482B-A04D-0459EAC6608B}"/>
              </a:ext>
            </a:extLst>
          </p:cNvPr>
          <p:cNvSpPr txBox="1"/>
          <p:nvPr/>
        </p:nvSpPr>
        <p:spPr>
          <a:xfrm>
            <a:off x="5777947" y="3045608"/>
            <a:ext cx="2716128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카카오톡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: WooLyung</a:t>
            </a:r>
          </a:p>
        </p:txBody>
      </p:sp>
    </p:spTree>
    <p:extLst>
      <p:ext uri="{BB962C8B-B14F-4D97-AF65-F5344CB8AC3E}">
        <p14:creationId xmlns:p14="http://schemas.microsoft.com/office/powerpoint/2010/main" val="3954251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A579936-996A-4D94-B2BE-A5BE2047D396}"/>
              </a:ext>
            </a:extLst>
          </p:cNvPr>
          <p:cNvSpPr txBox="1"/>
          <p:nvPr/>
        </p:nvSpPr>
        <p:spPr>
          <a:xfrm>
            <a:off x="4852710" y="1933220"/>
            <a:ext cx="2486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수업의 목적</a:t>
            </a:r>
            <a:endParaRPr lang="en-US" altLang="ko-KR" sz="3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129AD2-606D-455D-A264-DB84D6247E5D}"/>
              </a:ext>
            </a:extLst>
          </p:cNvPr>
          <p:cNvSpPr txBox="1"/>
          <p:nvPr/>
        </p:nvSpPr>
        <p:spPr>
          <a:xfrm>
            <a:off x="4089232" y="2845915"/>
            <a:ext cx="2502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C++,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게임 개발 학습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8EF4F9-4C8E-4F07-8E40-0938014E7D26}"/>
              </a:ext>
            </a:extLst>
          </p:cNvPr>
          <p:cNvSpPr txBox="1"/>
          <p:nvPr/>
        </p:nvSpPr>
        <p:spPr>
          <a:xfrm>
            <a:off x="4089232" y="3286403"/>
            <a:ext cx="3868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학습 및 디콘 출품작 개발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0AD3D2-E06D-4F59-8689-B40E3B1B6D72}"/>
              </a:ext>
            </a:extLst>
          </p:cNvPr>
          <p:cNvSpPr txBox="1"/>
          <p:nvPr/>
        </p:nvSpPr>
        <p:spPr>
          <a:xfrm>
            <a:off x="4089231" y="3726891"/>
            <a:ext cx="27671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 / C++</a:t>
            </a:r>
            <a:r>
              <a:rPr lang="ko-KR" altLang="en-US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응용 개발 경험</a:t>
            </a:r>
            <a:endParaRPr lang="en-US" altLang="ko-KR" sz="2000">
              <a:solidFill>
                <a:srgbClr val="FF0000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86DCBC-0A5E-4CFC-A297-F58CB229B9E0}"/>
              </a:ext>
            </a:extLst>
          </p:cNvPr>
          <p:cNvSpPr txBox="1"/>
          <p:nvPr/>
        </p:nvSpPr>
        <p:spPr>
          <a:xfrm>
            <a:off x="4089231" y="4167379"/>
            <a:ext cx="1771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학습 동기 부여</a:t>
            </a:r>
            <a:endParaRPr lang="en-US" altLang="ko-KR" sz="2000">
              <a:solidFill>
                <a:srgbClr val="FF0000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2013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A579936-996A-4D94-B2BE-A5BE2047D396}"/>
              </a:ext>
            </a:extLst>
          </p:cNvPr>
          <p:cNvSpPr txBox="1"/>
          <p:nvPr/>
        </p:nvSpPr>
        <p:spPr>
          <a:xfrm>
            <a:off x="3834002" y="1933221"/>
            <a:ext cx="4523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2021 RG </a:t>
            </a:r>
            <a:r>
              <a:rPr lang="ko-KR" altLang="en-US" sz="3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동아리 특강</a:t>
            </a:r>
            <a:endParaRPr lang="en-US" altLang="ko-KR" sz="3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B93689-D858-44D8-8C3F-F3524AA5DEAF}"/>
              </a:ext>
            </a:extLst>
          </p:cNvPr>
          <p:cNvSpPr txBox="1"/>
          <p:nvPr/>
        </p:nvSpPr>
        <p:spPr>
          <a:xfrm>
            <a:off x="2997875" y="2900658"/>
            <a:ext cx="1672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C++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일부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300BBE-1754-4F9F-A069-9600C055A16C}"/>
              </a:ext>
            </a:extLst>
          </p:cNvPr>
          <p:cNvSpPr txBox="1"/>
          <p:nvPr/>
        </p:nvSpPr>
        <p:spPr>
          <a:xfrm>
            <a:off x="7521874" y="2900658"/>
            <a:ext cx="1370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F9CCCC-7022-4A82-92D1-321B31C7E3E7}"/>
              </a:ext>
            </a:extLst>
          </p:cNvPr>
          <p:cNvSpPr txBox="1"/>
          <p:nvPr/>
        </p:nvSpPr>
        <p:spPr>
          <a:xfrm>
            <a:off x="2851200" y="3544929"/>
            <a:ext cx="19656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8/2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~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8/5 (4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6D8E58-3309-4E68-8126-C248C0475493}"/>
              </a:ext>
            </a:extLst>
          </p:cNvPr>
          <p:cNvSpPr txBox="1"/>
          <p:nvPr/>
        </p:nvSpPr>
        <p:spPr>
          <a:xfrm>
            <a:off x="2477701" y="4066090"/>
            <a:ext cx="27126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문자열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탬플릿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STL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등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D7AC8E-40EC-4F74-916D-C59C8ECC2AE8}"/>
              </a:ext>
            </a:extLst>
          </p:cNvPr>
          <p:cNvSpPr txBox="1"/>
          <p:nvPr/>
        </p:nvSpPr>
        <p:spPr>
          <a:xfrm>
            <a:off x="2791889" y="4587251"/>
            <a:ext cx="2084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게임 개발 기본기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3A2D11-AF65-479E-A9C2-7AFD6E1C391C}"/>
              </a:ext>
            </a:extLst>
          </p:cNvPr>
          <p:cNvSpPr txBox="1"/>
          <p:nvPr/>
        </p:nvSpPr>
        <p:spPr>
          <a:xfrm>
            <a:off x="541780" y="1121106"/>
            <a:ext cx="2151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무엇을 배우나요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6787DE-BAF2-49D2-9641-C2C150976624}"/>
              </a:ext>
            </a:extLst>
          </p:cNvPr>
          <p:cNvSpPr txBox="1"/>
          <p:nvPr/>
        </p:nvSpPr>
        <p:spPr>
          <a:xfrm>
            <a:off x="6900099" y="3544929"/>
            <a:ext cx="2674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8/6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~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8/13 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평일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6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2C73EF-093A-4632-814D-38E7708F08B5}"/>
              </a:ext>
            </a:extLst>
          </p:cNvPr>
          <p:cNvSpPr txBox="1"/>
          <p:nvPr/>
        </p:nvSpPr>
        <p:spPr>
          <a:xfrm>
            <a:off x="6961820" y="4066090"/>
            <a:ext cx="2550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구조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기초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응용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129AD2-606D-455D-A264-DB84D6247E5D}"/>
              </a:ext>
            </a:extLst>
          </p:cNvPr>
          <p:cNvSpPr txBox="1"/>
          <p:nvPr/>
        </p:nvSpPr>
        <p:spPr>
          <a:xfrm>
            <a:off x="7351346" y="4587251"/>
            <a:ext cx="1771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디콘 응용 부문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1039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63A2D11-AF65-479E-A9C2-7AFD6E1C391C}"/>
              </a:ext>
            </a:extLst>
          </p:cNvPr>
          <p:cNvSpPr txBox="1"/>
          <p:nvPr/>
        </p:nvSpPr>
        <p:spPr>
          <a:xfrm>
            <a:off x="541780" y="1121106"/>
            <a:ext cx="2392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어떻게 진행되나요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D8C22AA-CB1F-4F46-BF03-E5C4EBC94F84}"/>
              </a:ext>
            </a:extLst>
          </p:cNvPr>
          <p:cNvCxnSpPr>
            <a:cxnSpLocks/>
          </p:cNvCxnSpPr>
          <p:nvPr/>
        </p:nvCxnSpPr>
        <p:spPr>
          <a:xfrm>
            <a:off x="4117062" y="2003135"/>
            <a:ext cx="0" cy="2851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29AE721-6EE3-490E-BC78-92A85AB980AD}"/>
              </a:ext>
            </a:extLst>
          </p:cNvPr>
          <p:cNvCxnSpPr>
            <a:cxnSpLocks/>
          </p:cNvCxnSpPr>
          <p:nvPr/>
        </p:nvCxnSpPr>
        <p:spPr>
          <a:xfrm>
            <a:off x="8046332" y="2003135"/>
            <a:ext cx="0" cy="2851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A782EA0-EF1A-4A70-B74D-1D228AF55A44}"/>
              </a:ext>
            </a:extLst>
          </p:cNvPr>
          <p:cNvSpPr txBox="1"/>
          <p:nvPr/>
        </p:nvSpPr>
        <p:spPr>
          <a:xfrm>
            <a:off x="5107588" y="2287221"/>
            <a:ext cx="1976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실시간 수업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8E4C1C-D980-4CCB-BC17-C88396BC2FB0}"/>
              </a:ext>
            </a:extLst>
          </p:cNvPr>
          <p:cNvSpPr txBox="1"/>
          <p:nvPr/>
        </p:nvSpPr>
        <p:spPr>
          <a:xfrm>
            <a:off x="1069731" y="2287221"/>
            <a:ext cx="2337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전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예습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endParaRPr lang="ko-KR" altLang="en-US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BE0834-7141-4434-921A-5880F36C84DD}"/>
              </a:ext>
            </a:extLst>
          </p:cNvPr>
          <p:cNvSpPr txBox="1"/>
          <p:nvPr/>
        </p:nvSpPr>
        <p:spPr>
          <a:xfrm>
            <a:off x="9008254" y="2287221"/>
            <a:ext cx="2337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후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복습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endParaRPr lang="ko-KR" altLang="en-US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1B317E-1E59-437A-871A-7A6536F99502}"/>
              </a:ext>
            </a:extLst>
          </p:cNvPr>
          <p:cNvSpPr txBox="1"/>
          <p:nvPr/>
        </p:nvSpPr>
        <p:spPr>
          <a:xfrm>
            <a:off x="590015" y="3075057"/>
            <a:ext cx="2565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자료를 통한 예습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자율적으로 진행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266C0D-CC7F-4FC1-84F4-3B01A3EAFB63}"/>
              </a:ext>
            </a:extLst>
          </p:cNvPr>
          <p:cNvSpPr txBox="1"/>
          <p:nvPr/>
        </p:nvSpPr>
        <p:spPr>
          <a:xfrm>
            <a:off x="4519284" y="3075057"/>
            <a:ext cx="32480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Zoom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이용한 실시간 수업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이론과 실습 병행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CDE6EF-587A-40BC-93B1-9619C4048736}"/>
              </a:ext>
            </a:extLst>
          </p:cNvPr>
          <p:cNvSpPr txBox="1"/>
          <p:nvPr/>
        </p:nvSpPr>
        <p:spPr>
          <a:xfrm>
            <a:off x="8448553" y="3075057"/>
            <a:ext cx="29498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내용을 토대로 과제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추가 자료 및 선택적 과제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2A16C1-61D3-4196-96F1-F6F5CB5DFEEE}"/>
              </a:ext>
            </a:extLst>
          </p:cNvPr>
          <p:cNvSpPr txBox="1"/>
          <p:nvPr/>
        </p:nvSpPr>
        <p:spPr>
          <a:xfrm>
            <a:off x="5012207" y="4047559"/>
            <a:ext cx="2262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오전 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10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시 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~ 11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시 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30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E5CA86-37C1-40C2-BD11-99F15A71698E}"/>
              </a:ext>
            </a:extLst>
          </p:cNvPr>
          <p:cNvSpPr txBox="1"/>
          <p:nvPr/>
        </p:nvSpPr>
        <p:spPr>
          <a:xfrm>
            <a:off x="9103638" y="4047559"/>
            <a:ext cx="2146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다음 수업 시작 전까지</a:t>
            </a:r>
          </a:p>
        </p:txBody>
      </p:sp>
    </p:spTree>
    <p:extLst>
      <p:ext uri="{BB962C8B-B14F-4D97-AF65-F5344CB8AC3E}">
        <p14:creationId xmlns:p14="http://schemas.microsoft.com/office/powerpoint/2010/main" val="678609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DE for C (X Code vs. Visual Studio)">
            <a:extLst>
              <a:ext uri="{FF2B5EF4-FFF2-40B4-BE49-F238E27FC236}">
                <a16:creationId xmlns:a16="http://schemas.microsoft.com/office/drawing/2014/main" id="{D9628BD7-C8AC-4303-92A7-2B9CA0D5B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40" y="1612555"/>
            <a:ext cx="3289466" cy="205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 사용법] 3장. GitHub 이용하기. 1. GitHub 이란? | by 프시케 | Medium">
            <a:extLst>
              <a:ext uri="{FF2B5EF4-FFF2-40B4-BE49-F238E27FC236}">
                <a16:creationId xmlns:a16="http://schemas.microsoft.com/office/drawing/2014/main" id="{4906AB30-4449-45B0-AE7D-281BA3960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344" y="1736518"/>
            <a:ext cx="1807989" cy="180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3E166C2-429C-40E6-8DED-02597953F08C}"/>
              </a:ext>
            </a:extLst>
          </p:cNvPr>
          <p:cNvSpPr txBox="1"/>
          <p:nvPr/>
        </p:nvSpPr>
        <p:spPr>
          <a:xfrm>
            <a:off x="1282743" y="3771837"/>
            <a:ext cx="2850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Visual Studio 2019</a:t>
            </a:r>
            <a:endParaRPr lang="ko-KR" altLang="en-US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879A22-26C8-41E6-A26C-3043B2DFEB33}"/>
              </a:ext>
            </a:extLst>
          </p:cNvPr>
          <p:cNvSpPr txBox="1"/>
          <p:nvPr/>
        </p:nvSpPr>
        <p:spPr>
          <a:xfrm>
            <a:off x="8845242" y="3771837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GitHub</a:t>
            </a:r>
            <a:endParaRPr lang="ko-KR" altLang="en-US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CC4271-58CE-4743-9BC9-E1E622CFCC14}"/>
              </a:ext>
            </a:extLst>
          </p:cNvPr>
          <p:cNvSpPr txBox="1"/>
          <p:nvPr/>
        </p:nvSpPr>
        <p:spPr>
          <a:xfrm>
            <a:off x="1282743" y="4233502"/>
            <a:ext cx="1611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개발 환경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2017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지원</a:t>
            </a:r>
          </a:p>
        </p:txBody>
      </p:sp>
      <p:pic>
        <p:nvPicPr>
          <p:cNvPr id="1030" name="Picture 6" descr="C++ - 위키백과, 우리 모두의 백과사전">
            <a:extLst>
              <a:ext uri="{FF2B5EF4-FFF2-40B4-BE49-F238E27FC236}">
                <a16:creationId xmlns:a16="http://schemas.microsoft.com/office/drawing/2014/main" id="{1AF8859C-F485-442D-8BB7-7A70C8179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831" y="1736518"/>
            <a:ext cx="1768337" cy="198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F404654-0A53-46EE-8B5D-A066D788AA11}"/>
              </a:ext>
            </a:extLst>
          </p:cNvPr>
          <p:cNvSpPr txBox="1"/>
          <p:nvPr/>
        </p:nvSpPr>
        <p:spPr>
          <a:xfrm>
            <a:off x="5469065" y="3827710"/>
            <a:ext cx="125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C++ 17</a:t>
            </a:r>
            <a:endParaRPr lang="ko-KR" altLang="en-US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8616F3-322F-4D50-98CE-4ACB14BDC9F7}"/>
              </a:ext>
            </a:extLst>
          </p:cNvPr>
          <p:cNvSpPr txBox="1"/>
          <p:nvPr/>
        </p:nvSpPr>
        <p:spPr>
          <a:xfrm>
            <a:off x="8547344" y="4233502"/>
            <a:ext cx="13308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파일 관리용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예제 소스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과제 소스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D6835A-E150-456E-8744-512C01B8ACF6}"/>
              </a:ext>
            </a:extLst>
          </p:cNvPr>
          <p:cNvSpPr txBox="1"/>
          <p:nvPr/>
        </p:nvSpPr>
        <p:spPr>
          <a:xfrm>
            <a:off x="5364231" y="4233502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엔진 사용</a:t>
            </a:r>
          </a:p>
        </p:txBody>
      </p:sp>
    </p:spTree>
    <p:extLst>
      <p:ext uri="{BB962C8B-B14F-4D97-AF65-F5344CB8AC3E}">
        <p14:creationId xmlns:p14="http://schemas.microsoft.com/office/powerpoint/2010/main" val="3333866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커리큘럼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29E604B-A3FA-4C34-A3E6-7EB4D214AAE7}"/>
              </a:ext>
            </a:extLst>
          </p:cNvPr>
          <p:cNvSpPr txBox="1"/>
          <p:nvPr/>
        </p:nvSpPr>
        <p:spPr>
          <a:xfrm>
            <a:off x="649279" y="2064583"/>
            <a:ext cx="4118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일차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(8/2) : C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언어 복습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54BF31-54DD-4668-95F6-73059EEE746A}"/>
              </a:ext>
            </a:extLst>
          </p:cNvPr>
          <p:cNvSpPr txBox="1"/>
          <p:nvPr/>
        </p:nvSpPr>
        <p:spPr>
          <a:xfrm>
            <a:off x="1167439" y="2726650"/>
            <a:ext cx="399981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배열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메모리와 포인터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동적 할당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배열</a:t>
            </a:r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포인터의 활용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헤더 파일과 소스 파일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4C3BFF-70C3-42A8-A8B7-63CB6B3A8673}"/>
              </a:ext>
            </a:extLst>
          </p:cNvPr>
          <p:cNvSpPr txBox="1"/>
          <p:nvPr/>
        </p:nvSpPr>
        <p:spPr>
          <a:xfrm>
            <a:off x="6506588" y="2064583"/>
            <a:ext cx="3809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일차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(8/3) : C++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도입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DD57E6-9291-46CF-98DD-A2DC1123E414}"/>
              </a:ext>
            </a:extLst>
          </p:cNvPr>
          <p:cNvSpPr txBox="1"/>
          <p:nvPr/>
        </p:nvSpPr>
        <p:spPr>
          <a:xfrm>
            <a:off x="7024748" y="2726650"/>
            <a:ext cx="28087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new, delete </a:t>
            </a: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키워드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네임스페이스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인라인 함수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참조자 </a:t>
            </a:r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기초</a:t>
            </a:r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46680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435</Words>
  <Application>Microsoft Office PowerPoint</Application>
  <PresentationFormat>와이드스크린</PresentationFormat>
  <Paragraphs>114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나눔고딕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우령</dc:creator>
  <cp:lastModifiedBy>이 우령</cp:lastModifiedBy>
  <cp:revision>91</cp:revision>
  <dcterms:created xsi:type="dcterms:W3CDTF">2021-07-27T05:46:00Z</dcterms:created>
  <dcterms:modified xsi:type="dcterms:W3CDTF">2021-07-27T06:59:37Z</dcterms:modified>
</cp:coreProperties>
</file>