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37" r:id="rId18"/>
    <p:sldId id="306" r:id="rId19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나눔고딕 Light" panose="020D0904000000000000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E776-EA06-4722-862B-5EA513F4F490}"/>
              </a:ext>
            </a:extLst>
          </p:cNvPr>
          <p:cNvSpPr/>
          <p:nvPr/>
        </p:nvSpPr>
        <p:spPr>
          <a:xfrm>
            <a:off x="2419184" y="2136250"/>
            <a:ext cx="7353631" cy="25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A112B2-0D0F-43AD-9313-E7D37940CF49}"/>
              </a:ext>
            </a:extLst>
          </p:cNvPr>
          <p:cNvSpPr/>
          <p:nvPr/>
        </p:nvSpPr>
        <p:spPr>
          <a:xfrm>
            <a:off x="3697355" y="2247567"/>
            <a:ext cx="4797287" cy="1892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9B9E0-2E47-4FBB-B052-48E888FA327B}"/>
              </a:ext>
            </a:extLst>
          </p:cNvPr>
          <p:cNvSpPr/>
          <p:nvPr/>
        </p:nvSpPr>
        <p:spPr>
          <a:xfrm>
            <a:off x="5005862" y="617309"/>
            <a:ext cx="2180275" cy="860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BB9D9F-2A55-404C-8B0A-C66BB3CF8918}"/>
              </a:ext>
            </a:extLst>
          </p:cNvPr>
          <p:cNvCxnSpPr>
            <a:cxnSpLocks/>
          </p:cNvCxnSpPr>
          <p:nvPr/>
        </p:nvCxnSpPr>
        <p:spPr>
          <a:xfrm flipV="1">
            <a:off x="3697355" y="1477373"/>
            <a:ext cx="1308507" cy="266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DAC586-1F94-4054-A957-739C00B7215E}"/>
              </a:ext>
            </a:extLst>
          </p:cNvPr>
          <p:cNvCxnSpPr>
            <a:cxnSpLocks/>
          </p:cNvCxnSpPr>
          <p:nvPr/>
        </p:nvCxnSpPr>
        <p:spPr>
          <a:xfrm flipH="1" flipV="1">
            <a:off x="7186137" y="1477373"/>
            <a:ext cx="1308505" cy="266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A5F57-9C37-4A5C-9346-934C50FF04BB}"/>
              </a:ext>
            </a:extLst>
          </p:cNvPr>
          <p:cNvCxnSpPr>
            <a:cxnSpLocks/>
          </p:cNvCxnSpPr>
          <p:nvPr/>
        </p:nvCxnSpPr>
        <p:spPr>
          <a:xfrm flipH="1" flipV="1">
            <a:off x="7186137" y="617309"/>
            <a:ext cx="1308505" cy="163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B92661-A76A-43C3-9766-E82907138D69}"/>
              </a:ext>
            </a:extLst>
          </p:cNvPr>
          <p:cNvCxnSpPr>
            <a:cxnSpLocks/>
          </p:cNvCxnSpPr>
          <p:nvPr/>
        </p:nvCxnSpPr>
        <p:spPr>
          <a:xfrm flipV="1">
            <a:off x="3697355" y="617309"/>
            <a:ext cx="1308508" cy="163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2029019" y="5087506"/>
            <a:ext cx="813395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무한히 넓지만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볼 수 있는 공간은 한정적임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씬의 일부를 바라보며 이를 플레이어가 볼 스크린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이미지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출력함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오브젝트와 비슷하기에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이동과 회전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줌인 모두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4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2010584" y="4022031"/>
            <a:ext cx="817082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씬에는 기본적으로 단 한개의 메인 카메라를 가지고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카메라는 해당 씬을 렌더링할 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윈도우 화면에 표시될 부분을 나타냄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GetMainCamera()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얻을 수 있고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카메라의 삭제는 금지됨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3048661" y="1917072"/>
            <a:ext cx="60946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27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466091" y="5437363"/>
            <a:ext cx="1125981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오브젝트와 비슷하게 메인 카메라 또한 이동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 조절 등이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씬을 보여주는 존재이기에 오른쪽으로 이동하면 모든 오브젝트는 왼쪽으로 이동하는 것 처럼 보임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3048661" y="780690"/>
            <a:ext cx="609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3652A-F713-46CA-AC4E-E884608B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35" y="2886765"/>
            <a:ext cx="3747399" cy="2198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EE36CC-9C82-48B8-85A9-BD386DC4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61" y="2886766"/>
            <a:ext cx="3747399" cy="219884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4C713E-C817-4F3C-A88B-8E4551F8EA12}"/>
              </a:ext>
            </a:extLst>
          </p:cNvPr>
          <p:cNvCxnSpPr/>
          <p:nvPr/>
        </p:nvCxnSpPr>
        <p:spPr>
          <a:xfrm>
            <a:off x="5153768" y="4081605"/>
            <a:ext cx="1884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2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959015" y="4332132"/>
            <a:ext cx="10273966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 카메라의 값을 변경하여 효과를 주는 것도 가능함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코드는 계속 카메라가 돌아가는 코드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오브젝트에서 카메라를 처리할 때는 씬을 받아와서 동일한 방법으로 수행할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카메라의 값을 적절히 응용하면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흔들림 효과같은 것도 구현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1757376" y="1951672"/>
            <a:ext cx="867724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9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1536</Words>
  <Application>Microsoft Office PowerPoint</Application>
  <PresentationFormat>와이드스크린</PresentationFormat>
  <Paragraphs>190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789</cp:revision>
  <dcterms:created xsi:type="dcterms:W3CDTF">2021-07-27T05:46:00Z</dcterms:created>
  <dcterms:modified xsi:type="dcterms:W3CDTF">2021-08-08T03:14:17Z</dcterms:modified>
</cp:coreProperties>
</file>