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28" r:id="rId7"/>
    <p:sldId id="314" r:id="rId8"/>
    <p:sldId id="313" r:id="rId9"/>
    <p:sldId id="316" r:id="rId10"/>
    <p:sldId id="329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06" r:id="rId30"/>
  </p:sldIdLst>
  <p:sldSz cx="12192000" cy="6858000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나눔고딕 Light" panose="020D0904000000000000" pitchFamily="50" charset="-127"/>
      <p:regular r:id="rId35"/>
    </p:embeddedFont>
    <p:embeddedFont>
      <p:font typeface="나눔스퀘어라운드 Light" panose="020B0600000101010101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966525" y="2629032"/>
            <a:ext cx="225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해설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3173859" y="1166842"/>
            <a:ext cx="584428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선택 과제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C56161-BB72-41AF-9853-0231CCE8CCB5}"/>
              </a:ext>
            </a:extLst>
          </p:cNvPr>
          <p:cNvSpPr txBox="1"/>
          <p:nvPr/>
        </p:nvSpPr>
        <p:spPr>
          <a:xfrm>
            <a:off x="2295119" y="5890008"/>
            <a:ext cx="760176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기능을 위한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find, count, insert, remove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메소드를 선언합니다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93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37938" y="4945830"/>
            <a:ext cx="971612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값의 인덱스가 무엇인지 찾아서 반환하는 메소드입니다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끝까지 연결 리스트를 탐색하며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동일한 값이 나온다면 그 인덱스를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끝까지 갔는데도 값이 없다면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찾을 수 없다는 의미의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587247" y="1429270"/>
            <a:ext cx="701750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(now)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value)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3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403847" y="4945830"/>
            <a:ext cx="938430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값의 개수를 구하는 메소드입니다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비슷하지만 찾으면 개수 변수를 증가시켜서 이를 반환한다는 차이가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587247" y="1269880"/>
            <a:ext cx="701750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cnt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(now)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value)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cnt++;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cnt;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9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9EBBF3-B3FF-4211-B9D8-9DBA49A9D539}"/>
              </a:ext>
            </a:extLst>
          </p:cNvPr>
          <p:cNvGrpSpPr/>
          <p:nvPr/>
        </p:nvGrpSpPr>
        <p:grpSpPr>
          <a:xfrm>
            <a:off x="2032188" y="2024900"/>
            <a:ext cx="8127624" cy="721454"/>
            <a:chOff x="2032188" y="1915792"/>
            <a:chExt cx="81276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53849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37085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70613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20321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87377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34542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51306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8070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4834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308197" y="3902331"/>
            <a:ext cx="1157560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리스트와 배열의 가장 큰 차이점은 특화된 연산이 다르다는 것입니다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배열은 연속된 메모리에 존재하기에 특정 인덱스 접근이 빠르지만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이에 비해 연결 리스트는 느립니다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그렇기에 배열은 중간에 값을 추가하기 위해서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통째로 메모리를 새롭게 할당해야 하며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중간의 값 이후에 있는 값들을 모두 한칸씩 뒤로 미루어야 하므로 시간이 많이 소모됩니다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80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410790" y="3961054"/>
            <a:ext cx="1137042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연결 리스트는 연속된 메모리가 아니며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노드가 다음 노드를 가리키고 있기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노드 포인터를 적당히 조절함으로 뒤 혹은 중간에 새로운 값을 추가하는 것이 배열에 비해서 빠릅니다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함수처럼 새로운 값을 추가하는 것은 그저 맨 끝에 있는 노드에 새로운 노드를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연결하는 것이 끝입니다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EBD1EC-0F08-421A-828A-D6CD97550508}"/>
              </a:ext>
            </a:extLst>
          </p:cNvPr>
          <p:cNvGrpSpPr/>
          <p:nvPr/>
        </p:nvGrpSpPr>
        <p:grpSpPr>
          <a:xfrm>
            <a:off x="1193988" y="2175492"/>
            <a:ext cx="9804024" cy="721454"/>
            <a:chOff x="1235234" y="2024900"/>
            <a:chExt cx="98040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880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3336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0100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5D0D8B-05FF-4278-9E3F-EF2072E1C629}"/>
                </a:ext>
              </a:extLst>
            </p:cNvPr>
            <p:cNvSpPr/>
            <p:nvPr/>
          </p:nvSpPr>
          <p:spPr>
            <a:xfrm>
              <a:off x="9617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New 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C819E16-D3ED-41EA-AAD9-4A5765A5A3D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3628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89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670199" y="4221112"/>
            <a:ext cx="85972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중간에 새로운 값을 추가하는 방법도 단순한데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가지 과정이 필요합니다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하나는 기존에 연결된 노드의 중간을 끊어버리고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노드를 생성합니다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그림에서는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 인덱스에 새로운 노드를 추가하는 예시입니다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D8C279-3996-4D2A-9CFD-5C33699DED33}"/>
              </a:ext>
            </a:extLst>
          </p:cNvPr>
          <p:cNvGrpSpPr/>
          <p:nvPr/>
        </p:nvGrpSpPr>
        <p:grpSpPr>
          <a:xfrm>
            <a:off x="1814774" y="1748063"/>
            <a:ext cx="8127624" cy="721454"/>
            <a:chOff x="1193988" y="2175492"/>
            <a:chExt cx="81276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467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8703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231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1939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8995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160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59688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452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D0D8B-05FF-4278-9E3F-EF2072E1C629}"/>
              </a:ext>
            </a:extLst>
          </p:cNvPr>
          <p:cNvSpPr/>
          <p:nvPr/>
        </p:nvSpPr>
        <p:spPr>
          <a:xfrm>
            <a:off x="4311897" y="280422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New 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21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877537" y="4388484"/>
            <a:ext cx="84369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새로운 노드의 뒤에 위치할 노드의 다음 노드로 새로운 노드를 연결하고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노드의 다음 노드로 그 뒤에 위치할 노드를 연결합니다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이로써 몇 가지 연산만으로 연결 리스트 중간에 새로운 값을 추가했습니다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3AEB88-6957-4029-B3B2-E8FC6C901AAC}"/>
              </a:ext>
            </a:extLst>
          </p:cNvPr>
          <p:cNvSpPr/>
          <p:nvPr/>
        </p:nvSpPr>
        <p:spPr>
          <a:xfrm>
            <a:off x="51675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D36F8-5F61-4BDA-A495-4C956B7AE43F}"/>
              </a:ext>
            </a:extLst>
          </p:cNvPr>
          <p:cNvSpPr/>
          <p:nvPr/>
        </p:nvSpPr>
        <p:spPr>
          <a:xfrm>
            <a:off x="34911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97C1D5-9B2B-4DC8-8E1F-B06CD9682B34}"/>
              </a:ext>
            </a:extLst>
          </p:cNvPr>
          <p:cNvSpPr/>
          <p:nvPr/>
        </p:nvSpPr>
        <p:spPr>
          <a:xfrm>
            <a:off x="68439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A7A99-1549-47A8-B58D-D9EE995BF1BD}"/>
              </a:ext>
            </a:extLst>
          </p:cNvPr>
          <p:cNvSpPr/>
          <p:nvPr/>
        </p:nvSpPr>
        <p:spPr>
          <a:xfrm>
            <a:off x="18147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708B71-0486-4DCD-9C23-18CFF4964B29}"/>
              </a:ext>
            </a:extLst>
          </p:cNvPr>
          <p:cNvSpPr/>
          <p:nvPr/>
        </p:nvSpPr>
        <p:spPr>
          <a:xfrm>
            <a:off x="85203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350FAD-2A76-4A59-BFE0-F1CB522A2A8C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32367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6C5C3F-276C-4D50-8FD6-556F5058B76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5895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43F8F2-E540-419A-913A-928FFE569E1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2659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D0D8B-05FF-4278-9E3F-EF2072E1C629}"/>
              </a:ext>
            </a:extLst>
          </p:cNvPr>
          <p:cNvSpPr/>
          <p:nvPr/>
        </p:nvSpPr>
        <p:spPr>
          <a:xfrm>
            <a:off x="4311897" y="280422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New 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B26669-48DB-4B99-B176-E18E019D312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202186" y="2469517"/>
            <a:ext cx="820723" cy="334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6DD744-901B-4A63-9F6F-F4E4625B2588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5022909" y="2469517"/>
            <a:ext cx="855677" cy="334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714031" y="4354516"/>
            <a:ext cx="876393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앞서 설명한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가지 방법을 코드로 구현하면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메소드를 구현할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889A2F-6AD0-4DD2-ABDE-1C5D9C29B4E4}"/>
              </a:ext>
            </a:extLst>
          </p:cNvPr>
          <p:cNvGrpSpPr/>
          <p:nvPr/>
        </p:nvGrpSpPr>
        <p:grpSpPr>
          <a:xfrm>
            <a:off x="1193988" y="2175492"/>
            <a:ext cx="9804024" cy="721454"/>
            <a:chOff x="1235234" y="2024900"/>
            <a:chExt cx="9804024" cy="7214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346883-BFC2-49BC-9AF1-BE0681C84498}"/>
                </a:ext>
              </a:extLst>
            </p:cNvPr>
            <p:cNvSpPr/>
            <p:nvPr/>
          </p:nvSpPr>
          <p:spPr>
            <a:xfrm>
              <a:off x="45880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New 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619DB79-2554-4C4B-A33F-929EC74C7CD7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C7A33C6-11B7-48E5-AC8D-94945B257BEC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50343C-A7FE-49FB-A0A4-FB0595E5ABA8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3B7D86-5CD5-4995-8532-19E63E91C570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FD2A623-3CAF-45CB-AD1B-D54A2958C0A6}"/>
                </a:ext>
              </a:extLst>
            </p:cNvPr>
            <p:cNvCxnSpPr>
              <a:stCxn id="25" idx="3"/>
              <a:endCxn id="23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421FBAB-609B-46D6-81C2-1AA5728D0701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43336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CA37C1A-88ED-412A-95EC-C5CFD4A13F7E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60100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E6324CB-F58C-4323-B8B6-599BFCC0F236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E0194B-04BD-49F2-8237-F5F6D3E81C6E}"/>
                </a:ext>
              </a:extLst>
            </p:cNvPr>
            <p:cNvSpPr/>
            <p:nvPr/>
          </p:nvSpPr>
          <p:spPr>
            <a:xfrm>
              <a:off x="9617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231C8B8-08DD-49BD-A8F0-164DB8E2047E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93628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51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587920" y="4912531"/>
            <a:ext cx="1101615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메소드의 윗 부분으로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뒤의 인덱스라면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호출하며 잘못된 인덱스라면 중단합니다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786099"/>
            <a:ext cx="826944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length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length)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25959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196534" y="4723440"/>
            <a:ext cx="77989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이라면 새로운 노드를 만든 후 원래 시작 노드를 연결시키고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노드를 연결 리스트의 시작 노드로 변경합니다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2088840"/>
            <a:ext cx="826944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start = newNode;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0839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209DAE-978C-456D-B47D-D43C36A4C061}"/>
              </a:ext>
            </a:extLst>
          </p:cNvPr>
          <p:cNvSpPr/>
          <p:nvPr/>
        </p:nvSpPr>
        <p:spPr>
          <a:xfrm>
            <a:off x="53849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8E498-46BA-43EA-8362-7225B3B743B4}"/>
              </a:ext>
            </a:extLst>
          </p:cNvPr>
          <p:cNvSpPr/>
          <p:nvPr/>
        </p:nvSpPr>
        <p:spPr>
          <a:xfrm>
            <a:off x="37085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A5640-94EF-4325-8B52-55FB61CE54E3}"/>
              </a:ext>
            </a:extLst>
          </p:cNvPr>
          <p:cNvSpPr/>
          <p:nvPr/>
        </p:nvSpPr>
        <p:spPr>
          <a:xfrm>
            <a:off x="70613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C1A4F7-90E7-4440-97E1-E34018560AF3}"/>
              </a:ext>
            </a:extLst>
          </p:cNvPr>
          <p:cNvSpPr/>
          <p:nvPr/>
        </p:nvSpPr>
        <p:spPr>
          <a:xfrm>
            <a:off x="20321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18D50-9599-4BE6-99A5-6C316802A5D3}"/>
              </a:ext>
            </a:extLst>
          </p:cNvPr>
          <p:cNvSpPr/>
          <p:nvPr/>
        </p:nvSpPr>
        <p:spPr>
          <a:xfrm>
            <a:off x="87377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70B9ED-6AAA-4367-AFD0-7C86219DCD5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542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F5FA32-C1EC-42F0-85B3-2D9EE18BB76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06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ABA6F1-A8DC-4B56-A830-172DAFD7437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070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5253D8-3732-43C9-9F8E-1D8FBA318F6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834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444726" y="3869747"/>
            <a:ext cx="930254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노드는 데이터 묶음을 구성하기 위한 요소 중 하나로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노드는 값을 가지고 있고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다른 노드와 연결이 되어 있는 구조입니다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주로 포인터로 가리킴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연속적인 메모리를 갖지 않는다는 특징이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1A9CB-3DBF-4248-B371-7DBABE363C7A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FA2EF5-DFE3-47EE-9A29-6F5B288C3DAA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5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671023" y="5327742"/>
            <a:ext cx="684995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외에 일반적인 추가는 앞에서 설명한 방법대로 추가합니다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372027"/>
            <a:ext cx="8269448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7331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9499662" y="3675111"/>
            <a:ext cx="20890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코드입니다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541780" y="1043621"/>
            <a:ext cx="8269448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length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length)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length++;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start;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start = newNode;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start;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32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410790" y="4354516"/>
            <a:ext cx="113752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중간에 새로운 값을 추가하는 것이 연결 리스트에서는 간단하듯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중간의 값을 삭제하는 것 또한 쉽습니다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인덱스의 값을 삭제해보겠습니다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EBD1EC-0F08-421A-828A-D6CD97550508}"/>
              </a:ext>
            </a:extLst>
          </p:cNvPr>
          <p:cNvGrpSpPr/>
          <p:nvPr/>
        </p:nvGrpSpPr>
        <p:grpSpPr>
          <a:xfrm>
            <a:off x="2032188" y="2175492"/>
            <a:ext cx="8127624" cy="721454"/>
            <a:chOff x="1235234" y="2024900"/>
            <a:chExt cx="81276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880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3336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0100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26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410790" y="4354516"/>
            <a:ext cx="113752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리스트는 노드들의 연결로 이루어지기에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노드를 삭제하고 그 양 옆 노드를 이어주면 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노드를 삭제할 것이라면 우선은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노드를 연결하고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노드는 제외합니다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EBD1EC-0F08-421A-828A-D6CD97550508}"/>
              </a:ext>
            </a:extLst>
          </p:cNvPr>
          <p:cNvGrpSpPr/>
          <p:nvPr/>
        </p:nvGrpSpPr>
        <p:grpSpPr>
          <a:xfrm>
            <a:off x="2032188" y="2175492"/>
            <a:ext cx="8127624" cy="1810966"/>
            <a:chOff x="1235234" y="2024900"/>
            <a:chExt cx="8127624" cy="181096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88034" y="311441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333658" y="2385627"/>
              <a:ext cx="19307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57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410790" y="4354516"/>
            <a:ext cx="1161568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이로써 중간의 노드가 빠진 상태로 완전한 연결 리스트가 되었으며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뺀 노드를 메모리에서 제거합니다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과정을 코드로 작성하면 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EBD1EC-0F08-421A-828A-D6CD97550508}"/>
              </a:ext>
            </a:extLst>
          </p:cNvPr>
          <p:cNvGrpSpPr/>
          <p:nvPr/>
        </p:nvGrpSpPr>
        <p:grpSpPr>
          <a:xfrm>
            <a:off x="2032188" y="2175492"/>
            <a:ext cx="8127624" cy="721454"/>
            <a:chOff x="1235234" y="2024900"/>
            <a:chExt cx="8127624" cy="7214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333658" y="2385627"/>
              <a:ext cx="19307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90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051189" y="5279363"/>
            <a:ext cx="1008962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메소드의 윗 부분으로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뒤의 노드라면 그 앞의 노드에서 해당 노드를 제거하고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노드를 가리키는 포인터를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nullptr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바꿉니다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잘못된 인덱스라면 중간에 종료합니다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3232182" y="1475149"/>
            <a:ext cx="572763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length)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length -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length &gt;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start;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&lt; index)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77896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051189" y="4857945"/>
            <a:ext cx="961833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 인덱스의 노드라면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 인덱스의 노드를 시작으로 바꾸고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노드를 제거합니다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3232182" y="2095200"/>
            <a:ext cx="5727636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preStart = start;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start = 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preStart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preStart;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4341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187718" y="5212446"/>
            <a:ext cx="781656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중간에 있는 노드라면 그 왼쪽 노드와 그 오른쪽 노드를 찾습니다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제거하고자 하는 노드를 제거하고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왼쪽과 오른쪽을 이어줍니다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3232182" y="1292118"/>
            <a:ext cx="5727636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start;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15030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Remove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8338772" y="3254672"/>
            <a:ext cx="20890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코드입니다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487312" y="846321"/>
            <a:ext cx="5071841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length)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length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length &gt;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start;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&lt; index)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preStart = start;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start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preStart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preStart;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start;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length--;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64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209DAE-978C-456D-B47D-D43C36A4C061}"/>
              </a:ext>
            </a:extLst>
          </p:cNvPr>
          <p:cNvSpPr/>
          <p:nvPr/>
        </p:nvSpPr>
        <p:spPr>
          <a:xfrm>
            <a:off x="53849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8E498-46BA-43EA-8362-7225B3B743B4}"/>
              </a:ext>
            </a:extLst>
          </p:cNvPr>
          <p:cNvSpPr/>
          <p:nvPr/>
        </p:nvSpPr>
        <p:spPr>
          <a:xfrm>
            <a:off x="37085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A5640-94EF-4325-8B52-55FB61CE54E3}"/>
              </a:ext>
            </a:extLst>
          </p:cNvPr>
          <p:cNvSpPr/>
          <p:nvPr/>
        </p:nvSpPr>
        <p:spPr>
          <a:xfrm>
            <a:off x="70613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C1A4F7-90E7-4440-97E1-E34018560AF3}"/>
              </a:ext>
            </a:extLst>
          </p:cNvPr>
          <p:cNvSpPr/>
          <p:nvPr/>
        </p:nvSpPr>
        <p:spPr>
          <a:xfrm>
            <a:off x="20321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18D50-9599-4BE6-99A5-6C316802A5D3}"/>
              </a:ext>
            </a:extLst>
          </p:cNvPr>
          <p:cNvSpPr/>
          <p:nvPr/>
        </p:nvSpPr>
        <p:spPr>
          <a:xfrm>
            <a:off x="87377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70B9ED-6AAA-4367-AFD0-7C86219DCD5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542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F5FA32-C1EC-42F0-85B3-2D9EE18BB76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06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ABA6F1-A8DC-4B56-A830-172DAFD7437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070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5253D8-3732-43C9-9F8E-1D8FBA318F6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834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769060" y="3851997"/>
            <a:ext cx="1065387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구조를 일렬로 배치를 하면 마치 배열과 같은 형태로 나타낼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노드를 통해서 구현한 리스트를 연결 리스트라고 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노드는 다음 노드를 가리킵니다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497CD-7D6B-4E1C-81B1-B84D5C571494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EC4D8C-23CB-4BEB-8868-99D5FC4DD8E0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6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721242" y="4307263"/>
            <a:ext cx="874951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구조체는 데이터와 다음 노드를 가리킬 포인터로 구성됩니다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typedef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없이도 구조체 및 클래스 사용이 가능합니다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사용의 용이함을 위해서 노드의 생성자로 데이터를 바로 수정할 수 있게 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3575764" y="2000423"/>
            <a:ext cx="504046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F05D1-F1DD-4EB0-B696-AC67D9D2C2F5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E93754-F6E6-4333-9ABB-CBF5F7FFB040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6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898101" y="4964434"/>
            <a:ext cx="1039579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 클래스는 프로퍼티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시작 노드 포인터와 길이를 가집니다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멤버 변수는 외부에서 접근해서는 안되므로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접근을 제어하고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외의 연산인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get, set, push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길이를 얻는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수정할 수 없도록 얻기만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getLength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선언합니다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4159191" y="1364318"/>
            <a:ext cx="387361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4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450457" y="4653843"/>
            <a:ext cx="1118767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길이를 얻는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getLength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메소드입니다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길이는 외부에서 수정할 수 없이 얻을 수만 있으므로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length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제한하고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받는 메소드를 따로 구현합니다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변수에 직접적인 접근을 하지 않고 간접적으로 값을 수정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반환하는걸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getter/setter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합니다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GetLength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4BF7A0-BE68-46C1-ABD3-697181173FDE}"/>
              </a:ext>
            </a:extLst>
          </p:cNvPr>
          <p:cNvSpPr txBox="1"/>
          <p:nvPr/>
        </p:nvSpPr>
        <p:spPr>
          <a:xfrm>
            <a:off x="3635402" y="2021906"/>
            <a:ext cx="48177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"LinkedList.h"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98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843597" y="4324416"/>
            <a:ext cx="10504799" cy="2346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추가할 값을 받아서 연결 리스트의 뒤에 추가하는 메소드입니다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노드를 가리키는 포인터가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이라면 노드를 동적할당하여 추가하고 값을 변경합니다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노드가 없을 때와 노드가 있을 때 둘로 나누어서 처리합니다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비어있지 않을 때라는 의미로 조건절에 포인터 변수를 넣어서 사용할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(while (now-&gt;next)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now-&gt;next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비어있지 않을 때까지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07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4BF7A0-BE68-46C1-ABD3-697181173FDE}"/>
              </a:ext>
            </a:extLst>
          </p:cNvPr>
          <p:cNvSpPr txBox="1"/>
          <p:nvPr/>
        </p:nvSpPr>
        <p:spPr>
          <a:xfrm>
            <a:off x="3268689" y="1360186"/>
            <a:ext cx="5654617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length++;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(!start)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start =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start;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40342" y="4702549"/>
            <a:ext cx="982672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인덱스를 받아서 그에 해당하는 값을 반환하는 메소드입니다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인덱스가 나올때 까지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next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연결 리스트를 순회하며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나오면 그 값을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잘못된 인덱스를 매개 변수로 받았다면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반환하여 오류를 막습니다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798908" y="1192048"/>
            <a:ext cx="65941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length)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4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935245" y="5214277"/>
            <a:ext cx="832150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인덱스와 값을 받아서 해당 인덱스의 값을 바꾸는 메소드입니다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함수와 유사하지만 반환하는 대신 값을 변경해준다는 차이가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210389" y="1429270"/>
            <a:ext cx="77712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length)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3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2908</Words>
  <Application>Microsoft Office PowerPoint</Application>
  <PresentationFormat>와이드스크린</PresentationFormat>
  <Paragraphs>339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나눔고딕 Light</vt:lpstr>
      <vt:lpstr>Consolas</vt:lpstr>
      <vt:lpstr>나눔스퀘어라운드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472</cp:revision>
  <dcterms:created xsi:type="dcterms:W3CDTF">2021-07-27T05:46:00Z</dcterms:created>
  <dcterms:modified xsi:type="dcterms:W3CDTF">2021-08-03T03:49:02Z</dcterms:modified>
</cp:coreProperties>
</file>