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261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270" r:id="rId27"/>
    <p:sldId id="305" r:id="rId28"/>
    <p:sldId id="306" r:id="rId29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나눔고딕 Light" panose="020D0904000000000000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7014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언어와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동적 할당이 가능한데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특수한 키워드를 통해 더 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특정한 영역을 할당해주며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대괄호를 써서 연속된 메모리 할당도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288893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3048699" y="1761093"/>
            <a:ext cx="6094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301896"/>
            <a:ext cx="894668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동적할당하여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초기화해주는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0,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의미는 첫 번째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나머지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5,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5, 0, 0, 0 ...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값으로 초기화됨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초기화를 해주지 않을 경우 쓰레기값이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3244883"/>
            <a:ext cx="898996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사용이 끝난 메모리는 제거가 필수적임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제거를 하지 않으면 사용하지 않는 공간이 늘어나게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메모리 누수라고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누수가 심각하면 원인을 알 수 없이 프로그램이 터지게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2506124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419342"/>
            <a:ext cx="827181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메모리를 제거하는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단일 메모리 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delete[]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680583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701C-EFC4-4BCF-95BF-4D6B9BFDCD96}"/>
              </a:ext>
            </a:extLst>
          </p:cNvPr>
          <p:cNvSpPr txBox="1"/>
          <p:nvPr/>
        </p:nvSpPr>
        <p:spPr>
          <a:xfrm>
            <a:off x="6614245" y="1372259"/>
            <a:ext cx="46437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2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5825454" y="717922"/>
            <a:ext cx="4291669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할당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arr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제거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78440" y="4251562"/>
            <a:ext cx="100351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배열은 가장 바깥에 배열의 이름 역할을 하는 포인터 변수를 담을 배열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그 배열에 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배열을 동적 할당하여 메모리를 저장시킴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삭제의 경우 가장 안쪽에 있는 배열을 삭제하고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다음 바깥에 있는 배열을 삭제함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 삭제할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안쪽에 있는 배열의 주소를 알 수 없어서 삭제가 불가능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4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24964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거대한 프로그램은 필요한 메모리 전체를 한번에 메모리에 올리는건 불가능에 가까움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필요할 때만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필요하지 않을 때는 제거하는 것이 효율적임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1028" name="Picture 4" descr="마인크래프트 무료 게임 하기 - SONMASTEM">
            <a:extLst>
              <a:ext uri="{FF2B5EF4-FFF2-40B4-BE49-F238E27FC236}">
                <a16:creationId xmlns:a16="http://schemas.microsoft.com/office/drawing/2014/main" id="{AC81EABD-9322-489E-BDB5-D74A128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1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6391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예로 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선택에 따라서 필요한 메모리의 양이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몬스터를 소환하거나 잡으면 그에 따라서 객체의 수가 달라지고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메모리가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8" name="Picture 4" descr="마인크래프트 무료 게임 하기 - SONMASTEM">
            <a:extLst>
              <a:ext uri="{FF2B5EF4-FFF2-40B4-BE49-F238E27FC236}">
                <a16:creationId xmlns:a16="http://schemas.microsoft.com/office/drawing/2014/main" id="{15D88AC4-DA84-45EE-948A-3A2124CF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671012"/>
            <a:ext cx="101200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능동적인 존재이지만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결국 구조체와 마찬가지로 연속된 메모리를 잡는 데이터 덩어리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구조체와 같은 방식으로 동적 할당이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932253"/>
            <a:ext cx="285526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5085826" y="682269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A21D694-5A2F-49BA-81F7-7CE5B868BB9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0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35961" y="5065294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동적할당할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소괄호로 파라미터를 넣어줌으로 특정한 생성자 호출이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괄호를 생략할 경우 매개변수가 없는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523762" y="456312"/>
            <a:ext cx="60946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27FCA76-9542-4602-AD3F-BB59AE79B0D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8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5065293"/>
            <a:ext cx="1002389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말했듯 게임 개발에서 동적 할당은 중요하고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거의 대부분의 상황에서 사용하게 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객체의 동적 할당과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삭제는 필수적으로 익숙해져야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07858" y="1321947"/>
            <a:ext cx="609460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changeColor;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spriteRenderer;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Effect* effect;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51747-C898-41BA-BE4D-5C10AD6B405D}"/>
              </a:ext>
            </a:extLst>
          </p:cNvPr>
          <p:cNvSpPr txBox="1"/>
          <p:nvPr/>
        </p:nvSpPr>
        <p:spPr>
          <a:xfrm>
            <a:off x="6703589" y="2152943"/>
            <a:ext cx="53165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"add_gate"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gate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dir);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(gate);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950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674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 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2280169"/>
            <a:ext cx="9344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데이터들은 메모리에 저장되고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메모리 주소에 이름을 붙여서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새로운 메모리 주소를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값을 그대로 복사함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같은 값을 갖지만 다른 메모리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2078457" y="3919674"/>
            <a:ext cx="8035088" cy="2094964"/>
            <a:chOff x="2078457" y="3678541"/>
            <a:chExt cx="8035088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80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904788" y="4019920"/>
            <a:ext cx="838242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포인터를 이용하는 가장 대표적인 함수인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포인터 변수로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가리키고 있는 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기존의 변수는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6770103" y="1367629"/>
            <a:ext cx="40694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*a;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C32BCF-67F0-43EC-976E-FDD2F08B08C9}"/>
              </a:ext>
            </a:extLst>
          </p:cNvPr>
          <p:cNvSpPr txBox="1"/>
          <p:nvPr/>
        </p:nvSpPr>
        <p:spPr>
          <a:xfrm>
            <a:off x="541780" y="1885436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같은 값을 가리키게 하려면 어떻게 해야하나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141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239395" y="2474427"/>
            <a:ext cx="749435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참조자는 기존에 존재하던 데이터에 새로운 이름을 붙이는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같은 값이면서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1986923" y="3919674"/>
            <a:ext cx="8126622" cy="2094964"/>
            <a:chOff x="1986923" y="3678541"/>
            <a:chExt cx="8126622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1986923" y="3678541"/>
              <a:ext cx="1189749" cy="1083196"/>
              <a:chOff x="1986923" y="3678541"/>
              <a:chExt cx="118974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1986923" y="3678541"/>
                <a:ext cx="1189749" cy="1083196"/>
                <a:chOff x="2550998" y="4310926"/>
                <a:chExt cx="118974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550998" y="4310926"/>
                  <a:ext cx="1189749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(a,b)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3AAE64-DD8E-4E8C-B5C1-765C49F9FBA8}"/>
              </a:ext>
            </a:extLst>
          </p:cNvPr>
          <p:cNvSpPr txBox="1"/>
          <p:nvPr/>
        </p:nvSpPr>
        <p:spPr>
          <a:xfrm>
            <a:off x="1639712" y="1400873"/>
            <a:ext cx="119936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0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4847049" y="4570423"/>
            <a:ext cx="293221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주소값은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1799257" y="1724102"/>
            <a:ext cx="45138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)&amp;a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)&amp;b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CB260-CADB-4F3F-BF06-7CC2A91B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53" y="2552039"/>
            <a:ext cx="1040812" cy="652449"/>
          </a:xfrm>
          <a:prstGeom prst="rect">
            <a:avLst/>
          </a:prstGeom>
        </p:spPr>
      </p:pic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7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192527" y="4411032"/>
            <a:ext cx="78967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참조자를 이용한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 대신 참조자를 이용하기 때문에 새로운 변수를 만들지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호출할 때 굳이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않아도 되기에 사용이 편리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3839049" y="1724102"/>
            <a:ext cx="4513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4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754105" y="4603979"/>
            <a:ext cx="868378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변수를 생성하지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않는 장점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메소드를 구현할 때에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참조자를 이용하는 방법을 자주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node(5)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상수임에 의문을 느낀다면 훌륭한 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 내용을 다루기엔 내용이 복잡해져서 생략함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2810155" y="643518"/>
            <a:ext cx="65716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725985"/>
            <a:chOff x="585195" y="602369"/>
            <a:chExt cx="6392818" cy="172598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725985"/>
              <a:chOff x="585195" y="602369"/>
              <a:chExt cx="5989460" cy="1725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35958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push, get, 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6433492" cy="1725985"/>
            <a:chOff x="585195" y="602369"/>
            <a:chExt cx="6433492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6433492" cy="1725985"/>
              <a:chOff x="585195" y="602369"/>
              <a:chExt cx="6433492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4152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find, insert, 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특정 인덱스를 잘라내는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delete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291112" y="1685420"/>
            <a:ext cx="76097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헤더 파일의 같은 이름이 있을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둘을 어떻게 구분할 수 있을까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1BC7-2911-43CF-B55D-5CE7899E6518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A9F5BB-1A13-4EF9-815B-ACC68C101E9D}"/>
              </a:ext>
            </a:extLst>
          </p:cNvPr>
          <p:cNvGrpSpPr/>
          <p:nvPr/>
        </p:nvGrpSpPr>
        <p:grpSpPr>
          <a:xfrm>
            <a:off x="6521042" y="3498478"/>
            <a:ext cx="3876031" cy="2063914"/>
            <a:chOff x="1794927" y="3498478"/>
            <a:chExt cx="3876031" cy="20639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91AE7-F369-42D0-B43E-C3BC76075A13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10F2D-1BEE-4E09-ABDE-549B18A66670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94BD7-1329-42F6-A7A7-A32CA9B5CF27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985750" y="1685420"/>
            <a:ext cx="822051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일종의 구역으로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이름으로 생기는 모호성을 방지해줌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9617F-7052-4C76-B03C-F09406724584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2452BC-1979-4879-8A1E-B0A7408549A4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A04D96-F574-49FD-9C6E-020D8535EB3D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Header1 namespace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A1CA2F-C87A-417C-BA18-B1BDFD3E3B84}"/>
              </a:ext>
            </a:extLst>
          </p:cNvPr>
          <p:cNvGrpSpPr/>
          <p:nvPr/>
        </p:nvGrpSpPr>
        <p:grpSpPr>
          <a:xfrm>
            <a:off x="6521044" y="3498478"/>
            <a:ext cx="3876031" cy="2063914"/>
            <a:chOff x="1794927" y="3498478"/>
            <a:chExt cx="3876031" cy="206391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8AB501-16D5-45F7-9877-53F18EF8EC9F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9C6C2C-C3DC-4735-A472-020018858415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FDD64D-5306-49F8-8D3F-C6B128DE4137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FBAB9D-0F14-4CF1-8AB3-A28BE0FDCFB3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8D8A-F4C1-4184-9A87-517A55CAF32C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Header2 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2267125" y="1668815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040A8-09A5-4F4C-82A7-5205A3545E6F}"/>
              </a:ext>
            </a:extLst>
          </p:cNvPr>
          <p:cNvSpPr txBox="1"/>
          <p:nvPr/>
        </p:nvSpPr>
        <p:spPr>
          <a:xfrm>
            <a:off x="6806270" y="1668814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2262202" y="4386774"/>
            <a:ext cx="76626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블록을 열어서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 각각은 독립되어 있어서 이름의 모호성이 발생하지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7602689-51E5-42CA-A45C-10B7AFD0983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5" y="1794649"/>
            <a:ext cx="311860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310017" y="4109938"/>
            <a:ext cx="9567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사용할 때는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구역을 명시해줌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구역이기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중첩하여 구역 안의 구역도 표현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A::b::c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방식으로 중첩하여서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99C06A5-7334-44D9-9B09-C87B09F080B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4" y="1732399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42411" y="4109938"/>
            <a:ext cx="830227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사용하는 네임스페이스는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 namespace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통하여 생략이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방식 그대로 구역을 지정하여 접근하여도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func()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모호해져서 구역을 지정해야함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63A16819-5E69-4A37-A43B-63742955F435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85701" y="4495831"/>
            <a:ext cx="82157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내장 헤더 파일들은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기본으로 제공하는 함수들과 동일한 이름의 함수를 만들어도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ED69-00AC-4F93-A878-550B841AE5D5}"/>
              </a:ext>
            </a:extLst>
          </p:cNvPr>
          <p:cNvSpPr txBox="1"/>
          <p:nvPr/>
        </p:nvSpPr>
        <p:spPr>
          <a:xfrm>
            <a:off x="466279" y="1790535"/>
            <a:ext cx="60946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BB78-2716-4C52-B5DC-568A56025318}"/>
              </a:ext>
            </a:extLst>
          </p:cNvPr>
          <p:cNvSpPr txBox="1"/>
          <p:nvPr/>
        </p:nvSpPr>
        <p:spPr>
          <a:xfrm>
            <a:off x="6956571" y="1652035"/>
            <a:ext cx="49474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1B3FEF-D52A-4F34-B36A-194C9C3C4969}"/>
              </a:ext>
            </a:extLst>
          </p:cNvPr>
          <p:cNvSpPr txBox="1"/>
          <p:nvPr/>
        </p:nvSpPr>
        <p:spPr>
          <a:xfrm>
            <a:off x="1120621" y="14558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어제의 수업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1953</Words>
  <Application>Microsoft Office PowerPoint</Application>
  <PresentationFormat>와이드스크린</PresentationFormat>
  <Paragraphs>336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Consolas</vt:lpstr>
      <vt:lpstr>나눔고딕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379</cp:revision>
  <dcterms:created xsi:type="dcterms:W3CDTF">2021-07-27T05:46:00Z</dcterms:created>
  <dcterms:modified xsi:type="dcterms:W3CDTF">2021-08-03T02:22:24Z</dcterms:modified>
</cp:coreProperties>
</file>