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663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 상속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순수 가상 함수와 추상 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is-a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378</cp:revision>
  <dcterms:created xsi:type="dcterms:W3CDTF">2021-07-27T05:46:00Z</dcterms:created>
  <dcterms:modified xsi:type="dcterms:W3CDTF">2021-07-30T14:22:53Z</dcterms:modified>
</cp:coreProperties>
</file>