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7" r:id="rId39"/>
    <p:sldId id="270" r:id="rId40"/>
    <p:sldId id="305" r:id="rId41"/>
    <p:sldId id="30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951428" y="1966783"/>
            <a:ext cx="421756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879416" y="3819824"/>
            <a:ext cx="558518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주소값은 실제 차지하는 공간의 시작 주소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E8F44-6100-4B8E-9E1D-F491EBD1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50" y="4439934"/>
            <a:ext cx="2368129" cy="35031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9D5F6F6-441C-4471-A066-E50B97C0FD93}"/>
              </a:ext>
            </a:extLst>
          </p:cNvPr>
          <p:cNvGrpSpPr/>
          <p:nvPr/>
        </p:nvGrpSpPr>
        <p:grpSpPr>
          <a:xfrm>
            <a:off x="6519669" y="1363180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5760B22-6EB1-4E6A-B9B9-B62DCB30582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97E1BA0-D60E-442A-B484-F314E8145C6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61A5E9-61F8-41D8-91F2-FD2C2886F886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FB0C (a)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4B47FC-C501-4F92-BDE8-6EA3E5A73CFF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D1D6EA-061D-4A57-8026-251EF5AD228E}"/>
              </a:ext>
            </a:extLst>
          </p:cNvPr>
          <p:cNvGrpSpPr/>
          <p:nvPr/>
        </p:nvGrpSpPr>
        <p:grpSpPr>
          <a:xfrm>
            <a:off x="7524104" y="1363180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C2C71F1-74D6-4FC1-843C-2707FD7D2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72C4E87-48DE-434C-B32E-82A876A6A4F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1A3365-1FD4-4600-BAF4-52ED43EDC7B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10B36A-BCEB-4726-90E3-42EC6DBAE73D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66F72A4-D295-4F0C-9106-B720D53D84D0}"/>
              </a:ext>
            </a:extLst>
          </p:cNvPr>
          <p:cNvGrpSpPr/>
          <p:nvPr/>
        </p:nvGrpSpPr>
        <p:grpSpPr>
          <a:xfrm>
            <a:off x="8526299" y="1363180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1B3C377-8C71-48E5-9F61-DAA02F29102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6FE8F5F-8F89-4EE0-95AB-CE674C29141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C0A5A3-AE58-4617-9288-F6B5178C8FBD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FB0E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B177C7-F23C-4523-B646-BC6AD63C650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EB6AE-7D95-4791-AA63-7E5795C2B843}"/>
              </a:ext>
            </a:extLst>
          </p:cNvPr>
          <p:cNvGrpSpPr/>
          <p:nvPr/>
        </p:nvGrpSpPr>
        <p:grpSpPr>
          <a:xfrm>
            <a:off x="9524319" y="1363180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D4E9D08-8909-43F3-9977-7EFC5497303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7CD3A38-E14B-43A2-A04A-8C95CA72BCA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6E1FB2-3996-4EFB-A137-7FB62A8FBDF5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FB0F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9D237-C369-4C81-BE9A-DCF776344F0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C5A4EF1-20AA-416A-849C-7BA1ED10E071}"/>
              </a:ext>
            </a:extLst>
          </p:cNvPr>
          <p:cNvGrpSpPr/>
          <p:nvPr/>
        </p:nvGrpSpPr>
        <p:grpSpPr>
          <a:xfrm>
            <a:off x="6519669" y="2374948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031EB88-8667-4BD2-AA2D-F03E7DA7673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E93F50D-0FE4-4C8B-BF57-6D47D1F6521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AE92E1-DD33-46AC-8FEC-ABFA541956CD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FB00 (b)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66779A-F925-496A-96AD-1DFB3D6B9CDE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7121F1C-A73A-4616-BE3A-79675CBB500F}"/>
              </a:ext>
            </a:extLst>
          </p:cNvPr>
          <p:cNvGrpSpPr/>
          <p:nvPr/>
        </p:nvGrpSpPr>
        <p:grpSpPr>
          <a:xfrm>
            <a:off x="7524104" y="2374948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3D736F0-7197-4DEE-BB6F-4812D848E60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F6D30B4-EF51-43D3-977F-E09969AACA7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314016-DD24-44BD-BAF5-39570212310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CAD67F-7217-48C2-A6DC-951E5D6055F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F1A0B89-8BCF-47B5-BEE0-E00BC8817CD6}"/>
              </a:ext>
            </a:extLst>
          </p:cNvPr>
          <p:cNvGrpSpPr/>
          <p:nvPr/>
        </p:nvGrpSpPr>
        <p:grpSpPr>
          <a:xfrm>
            <a:off x="8526299" y="2374948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9FDBAB0-B35B-4C2B-AF50-5A7781BA6C5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E985711-911E-4D01-AA25-ACF29A8EFD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BD532D-A0CF-45FC-8357-00380128C11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FB02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36C1FC4-C357-4A1C-9334-FEEC79C0416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1CCAB47-0E62-406D-A856-541B4C214136}"/>
              </a:ext>
            </a:extLst>
          </p:cNvPr>
          <p:cNvGrpSpPr/>
          <p:nvPr/>
        </p:nvGrpSpPr>
        <p:grpSpPr>
          <a:xfrm>
            <a:off x="9524319" y="2374948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8C30674-F63D-4CA3-A08C-4F25AA7CCCB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135816-F28C-419B-AE51-44EBA0298E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BE32AA5-E81A-4CFD-8959-F7D5A688DD27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FB03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AA5819-67C0-4BB9-AAE6-40CF794E070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B8120A5-8605-42F5-8969-1E6E8E3F1C93}"/>
              </a:ext>
            </a:extLst>
          </p:cNvPr>
          <p:cNvGrpSpPr/>
          <p:nvPr/>
        </p:nvGrpSpPr>
        <p:grpSpPr>
          <a:xfrm>
            <a:off x="6597987" y="1825281"/>
            <a:ext cx="3854696" cy="554201"/>
            <a:chOff x="6597987" y="1825281"/>
            <a:chExt cx="3854696" cy="5542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452B1-D3C9-4214-8527-E04B409EB825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FFD5B7-E239-430D-BFBC-79875DB23763}"/>
                </a:ext>
              </a:extLst>
            </p:cNvPr>
            <p:cNvSpPr txBox="1"/>
            <p:nvPr/>
          </p:nvSpPr>
          <p:spPr>
            <a:xfrm>
              <a:off x="8331355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96C941-0829-4507-A93C-EE7816740C08}"/>
              </a:ext>
            </a:extLst>
          </p:cNvPr>
          <p:cNvSpPr/>
          <p:nvPr/>
        </p:nvSpPr>
        <p:spPr>
          <a:xfrm>
            <a:off x="6592536" y="2840904"/>
            <a:ext cx="3854696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A1B65-717B-4169-AA05-B66E34CE1D6A}"/>
              </a:ext>
            </a:extLst>
          </p:cNvPr>
          <p:cNvSpPr txBox="1"/>
          <p:nvPr/>
        </p:nvSpPr>
        <p:spPr>
          <a:xfrm>
            <a:off x="8313894" y="285639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95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296443" y="1337531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EBA366-0A47-4774-9C46-03F8A8C36B5C}"/>
              </a:ext>
            </a:extLst>
          </p:cNvPr>
          <p:cNvSpPr txBox="1"/>
          <p:nvPr/>
        </p:nvSpPr>
        <p:spPr>
          <a:xfrm>
            <a:off x="541780" y="2019664"/>
            <a:ext cx="1043266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포함한 수많은 데이터들은 메모리에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변수나 데이터 자체를 가리키기 위해서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주소값을 저장할 수 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포인터 변수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3714226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1DE653-68C9-4FED-8489-73E002BFFA10}"/>
              </a:ext>
            </a:extLst>
          </p:cNvPr>
          <p:cNvSpPr txBox="1"/>
          <p:nvPr/>
        </p:nvSpPr>
        <p:spPr>
          <a:xfrm>
            <a:off x="8356930" y="1198941"/>
            <a:ext cx="3663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변수가 아닌 것도 포인터 변수가 있나요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람다와 함수 포인터에서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234E7B-B778-4BE0-99AF-FF9D2BED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5758170"/>
            <a:ext cx="2753905" cy="3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4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1273029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A4D9CE-1054-4D0E-8D70-F5E4E8BC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3266047"/>
            <a:ext cx="2753905" cy="325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85B641-6ED4-4F07-A248-FFC798CC88BE}"/>
              </a:ext>
            </a:extLst>
          </p:cNvPr>
          <p:cNvSpPr txBox="1"/>
          <p:nvPr/>
        </p:nvSpPr>
        <p:spPr>
          <a:xfrm>
            <a:off x="1956083" y="4677933"/>
            <a:ext cx="879760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나타내는 값은 같지만 동일하다고 볼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주소이기 때문에 변경할 수 없고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변수이기에 변경할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관계와 비슷하다고 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714EA-AF21-4530-AF50-A024DE64BA2A}"/>
              </a:ext>
            </a:extLst>
          </p:cNvPr>
          <p:cNvSpPr txBox="1"/>
          <p:nvPr/>
        </p:nvSpPr>
        <p:spPr>
          <a:xfrm>
            <a:off x="1136788" y="3952680"/>
            <a:ext cx="163859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흔한 오해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16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825145" y="1302904"/>
            <a:ext cx="542558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664F12-5BE7-4239-B695-88B51D70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03" y="3240804"/>
            <a:ext cx="3417088" cy="32605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3E2F1C-AB41-44FB-B320-4FCC93D1061B}"/>
              </a:ext>
            </a:extLst>
          </p:cNvPr>
          <p:cNvGrpSpPr/>
          <p:nvPr/>
        </p:nvGrpSpPr>
        <p:grpSpPr>
          <a:xfrm>
            <a:off x="2078457" y="3997323"/>
            <a:ext cx="1006679" cy="1083196"/>
            <a:chOff x="2078457" y="3678541"/>
            <a:chExt cx="1006679" cy="108319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1C6B426-9DE7-4570-A4C1-B4CE20FA8EC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1010AEC-88D2-40F8-AEDA-2C9C7A6E4C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01A085-4C5B-4647-A09E-79B01665D8CE}"/>
                  </a:ext>
                </a:extLst>
              </p:cNvPr>
              <p:cNvSpPr txBox="1"/>
              <p:nvPr/>
            </p:nvSpPr>
            <p:spPr>
              <a:xfrm>
                <a:off x="2643173" y="4310926"/>
                <a:ext cx="10054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F77C (b)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7E6E0D-9B7D-467F-9F30-0CA776A3EA70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A45D1F-520A-4AF9-8C92-6A11DF494381}"/>
              </a:ext>
            </a:extLst>
          </p:cNvPr>
          <p:cNvGrpSpPr/>
          <p:nvPr/>
        </p:nvGrpSpPr>
        <p:grpSpPr>
          <a:xfrm>
            <a:off x="3082892" y="3997323"/>
            <a:ext cx="1006679" cy="1083196"/>
            <a:chOff x="2078457" y="3678541"/>
            <a:chExt cx="1006679" cy="108319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86D2E4-1375-461D-A54E-1F9D9D00187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E9BEF15-8601-4EFB-96CD-59D78BF1C1A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39A06A-227B-4612-B717-0ED2D8AA62C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F77D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E216CC-DD21-45D3-8E5D-2745DBC58BF9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9EDEB3-A847-4F3F-B7F8-09457735859D}"/>
              </a:ext>
            </a:extLst>
          </p:cNvPr>
          <p:cNvGrpSpPr/>
          <p:nvPr/>
        </p:nvGrpSpPr>
        <p:grpSpPr>
          <a:xfrm>
            <a:off x="4085087" y="3997323"/>
            <a:ext cx="1006679" cy="1083196"/>
            <a:chOff x="2078457" y="3678541"/>
            <a:chExt cx="1006679" cy="108319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A4B6185-41A2-450B-9D58-D4506B681A9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E00F033-E1F0-49AD-80FE-1D3CA8067FB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C8714B-C328-4050-904D-3908AF6098C8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D466F5-99C8-4222-BE45-4C3C34FE460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CCAA4C-CC2F-4F83-8B5B-41BA2F8750C7}"/>
              </a:ext>
            </a:extLst>
          </p:cNvPr>
          <p:cNvGrpSpPr/>
          <p:nvPr/>
        </p:nvGrpSpPr>
        <p:grpSpPr>
          <a:xfrm>
            <a:off x="5083107" y="3997323"/>
            <a:ext cx="1006679" cy="1083196"/>
            <a:chOff x="2078457" y="3678541"/>
            <a:chExt cx="1006679" cy="108319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B2E2263-856E-4DB4-A67D-FBDA524F2C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C2C7F2D-8250-494F-BCBF-80D55256C7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B6F03C-BDA4-49DF-834A-09184B79434F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F77F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BA9735-48FC-4181-8569-EDBA41E3D42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0FB026C-138D-4B50-A3B9-468AF87F5F3D}"/>
              </a:ext>
            </a:extLst>
          </p:cNvPr>
          <p:cNvGrpSpPr/>
          <p:nvPr/>
        </p:nvGrpSpPr>
        <p:grpSpPr>
          <a:xfrm>
            <a:off x="6089786" y="3997323"/>
            <a:ext cx="1006679" cy="1083196"/>
            <a:chOff x="2078457" y="3678541"/>
            <a:chExt cx="1006679" cy="108319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4DD9423-7EDF-49AA-8365-21CF54550E12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DAB7A5-BD41-4DDE-A73E-3C5175B199B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81DC3E-AF3F-4C77-ACBE-00209E6F67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F780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FE5361-BA7C-4A87-A81B-B90EE3347702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525731-8E2F-400A-8A88-ACF8C964B5DA}"/>
              </a:ext>
            </a:extLst>
          </p:cNvPr>
          <p:cNvGrpSpPr/>
          <p:nvPr/>
        </p:nvGrpSpPr>
        <p:grpSpPr>
          <a:xfrm>
            <a:off x="7096462" y="3997323"/>
            <a:ext cx="1006679" cy="1083196"/>
            <a:chOff x="2078457" y="3678541"/>
            <a:chExt cx="1006679" cy="108319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906F94A-F320-4FC9-9F22-7C0AC2A55A7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75EDA94-D133-4E9A-A1EB-27B1110397F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FE24-636C-4F2A-92AD-FD3AE7333DDF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F781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9175F5-4568-4821-9AB5-3E596A32347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6EDF08E-CA9C-496D-9CA3-9BF1151C91FE}"/>
              </a:ext>
            </a:extLst>
          </p:cNvPr>
          <p:cNvGrpSpPr/>
          <p:nvPr/>
        </p:nvGrpSpPr>
        <p:grpSpPr>
          <a:xfrm>
            <a:off x="8102431" y="3997323"/>
            <a:ext cx="1006679" cy="1083196"/>
            <a:chOff x="2078457" y="3678541"/>
            <a:chExt cx="1006679" cy="108319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BFA9CCC-FF9A-4517-8D43-B231BC1B9F4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7B7A0EB-1EB8-457F-BF99-ECBB924EAAA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2F24AD-08C3-467C-9E44-CC9A895BCA13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F782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4037EA-1622-4848-856B-635686B4A7A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0E1CB70-5C72-49DD-ABBC-5C6FFCB0154A}"/>
              </a:ext>
            </a:extLst>
          </p:cNvPr>
          <p:cNvGrpSpPr/>
          <p:nvPr/>
        </p:nvGrpSpPr>
        <p:grpSpPr>
          <a:xfrm>
            <a:off x="9106866" y="3997323"/>
            <a:ext cx="1006679" cy="1083196"/>
            <a:chOff x="2078457" y="3678541"/>
            <a:chExt cx="1006679" cy="108319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F470032-5DFE-436C-9A08-10526396316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D10ABFB-8BFB-4AA3-A7B9-68D5318C6D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AD7482-70EA-464B-874D-2FEDC8DDDD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67770A-2BB6-4878-A407-99DCB9FFC37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86FADA-DB2A-4DAB-8F21-5F6F662634DB}"/>
              </a:ext>
            </a:extLst>
          </p:cNvPr>
          <p:cNvGrpSpPr/>
          <p:nvPr/>
        </p:nvGrpSpPr>
        <p:grpSpPr>
          <a:xfrm>
            <a:off x="2078457" y="5009091"/>
            <a:ext cx="1006679" cy="1083196"/>
            <a:chOff x="2078457" y="3678541"/>
            <a:chExt cx="1006679" cy="108319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4942E7A-1CD3-41B4-97F6-A3C813E5835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96BEB5C-30B8-4093-AAA7-FC79232F16D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7DEAEEE-C4E1-4085-B081-9294026119DB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F784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3EDE1C-AE7A-49DE-B853-21F45E6394A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EFD7307-C509-4B2B-A3F5-C622396D2535}"/>
              </a:ext>
            </a:extLst>
          </p:cNvPr>
          <p:cNvGrpSpPr/>
          <p:nvPr/>
        </p:nvGrpSpPr>
        <p:grpSpPr>
          <a:xfrm>
            <a:off x="3082892" y="5009091"/>
            <a:ext cx="1006679" cy="1083196"/>
            <a:chOff x="2078457" y="3678541"/>
            <a:chExt cx="1006679" cy="108319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653D238-0F96-4EAD-98CF-629B752FD31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A354858-FAB5-40E8-AA00-C269F983F00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5EF82D-B874-4EE2-A9C1-1971EF224294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F785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CA1580-CCDA-4426-B552-4D3D46532D7C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B37C77A-1DAE-4E6A-8AFD-A38A28772CF8}"/>
              </a:ext>
            </a:extLst>
          </p:cNvPr>
          <p:cNvGrpSpPr/>
          <p:nvPr/>
        </p:nvGrpSpPr>
        <p:grpSpPr>
          <a:xfrm>
            <a:off x="4085087" y="5009091"/>
            <a:ext cx="1006679" cy="1083196"/>
            <a:chOff x="2078457" y="3678541"/>
            <a:chExt cx="1006679" cy="108319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B4AC0D6-1A75-42F8-85B8-9A972371DCF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0970055-4651-409D-B20E-A5C592FF306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921959-1C2B-416D-9FA0-5AA45C241202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F786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496201-4AD3-45DF-BC89-5B5FA21E67A0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F8A820A-BA85-4242-9148-A3FAADDD096A}"/>
              </a:ext>
            </a:extLst>
          </p:cNvPr>
          <p:cNvGrpSpPr/>
          <p:nvPr/>
        </p:nvGrpSpPr>
        <p:grpSpPr>
          <a:xfrm>
            <a:off x="5083107" y="5009091"/>
            <a:ext cx="1006679" cy="1083196"/>
            <a:chOff x="2078457" y="3678541"/>
            <a:chExt cx="1006679" cy="108319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BCB831B-C747-4265-811E-DA815011CA2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B3A8474-CCD7-4124-BA43-EDEF28EB5E1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3F4A56-9C35-4768-B36C-185CBCC3DD76}"/>
                  </a:ext>
                </a:extLst>
              </p:cNvPr>
              <p:cNvSpPr txBox="1"/>
              <p:nvPr/>
            </p:nvSpPr>
            <p:spPr>
              <a:xfrm>
                <a:off x="2655998" y="4310926"/>
                <a:ext cx="979755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F788 (a)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AD5E04-7D78-4476-981C-51E1BEE6934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8ACB7A9-712C-4B78-A651-F8E0EEEE266E}"/>
              </a:ext>
            </a:extLst>
          </p:cNvPr>
          <p:cNvGrpSpPr/>
          <p:nvPr/>
        </p:nvGrpSpPr>
        <p:grpSpPr>
          <a:xfrm>
            <a:off x="6089786" y="5009091"/>
            <a:ext cx="1006679" cy="1083196"/>
            <a:chOff x="2078457" y="3678541"/>
            <a:chExt cx="1006679" cy="108319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AE57CB0-4535-4EDE-A6B8-813F0300C1F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F73DD5B-2BB8-4290-B42C-44B69EDA99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293829E-7B1F-42A1-873A-A6677A71B385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F789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4765417-E4D2-401D-B74F-199E16AA001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EB54460-758C-4989-A7DA-183EA1D27457}"/>
              </a:ext>
            </a:extLst>
          </p:cNvPr>
          <p:cNvGrpSpPr/>
          <p:nvPr/>
        </p:nvGrpSpPr>
        <p:grpSpPr>
          <a:xfrm>
            <a:off x="7096462" y="5009091"/>
            <a:ext cx="1006679" cy="1083196"/>
            <a:chOff x="2078457" y="3678541"/>
            <a:chExt cx="1006679" cy="1083196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8AA44BF1-0890-48AB-9C41-8B873F15D58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325BF53-510D-47F0-8A64-ABA444C4166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8AE7F63-5398-4D06-B9E5-CC680F787461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F78A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DAF246-E6CC-4C2B-A3CE-47A1BF219BA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C7A7930-17C2-41DF-B84B-A2834D79457A}"/>
              </a:ext>
            </a:extLst>
          </p:cNvPr>
          <p:cNvGrpSpPr/>
          <p:nvPr/>
        </p:nvGrpSpPr>
        <p:grpSpPr>
          <a:xfrm>
            <a:off x="8102431" y="5009091"/>
            <a:ext cx="1006679" cy="1083196"/>
            <a:chOff x="2078457" y="3678541"/>
            <a:chExt cx="1006679" cy="1083196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3B99373-94EC-4A02-B695-B0AE3E12EB0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8C268EC-42A7-488D-A061-66B8291F16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C83E5E5-22C1-4220-84E6-1BFEAE658EDD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F78B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DD4CD90-ABEF-4C57-B1F7-F61B5FD66D3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01D9B02-E603-4EEE-9C6F-4A61129496AF}"/>
              </a:ext>
            </a:extLst>
          </p:cNvPr>
          <p:cNvGrpSpPr/>
          <p:nvPr/>
        </p:nvGrpSpPr>
        <p:grpSpPr>
          <a:xfrm>
            <a:off x="9106866" y="5009091"/>
            <a:ext cx="1006679" cy="1083196"/>
            <a:chOff x="2078457" y="3678541"/>
            <a:chExt cx="1006679" cy="1083196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E5F018F-70AE-4C96-A1A5-3D7D1B66C96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7991F84-A8C5-4FC8-B57C-53291C8D58E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5500835-5805-4AAF-B58E-176144B0B374}"/>
                  </a:ext>
                </a:extLst>
              </p:cNvPr>
              <p:cNvSpPr txBox="1"/>
              <p:nvPr/>
            </p:nvSpPr>
            <p:spPr>
              <a:xfrm>
                <a:off x="2808281" y="4310926"/>
                <a:ext cx="67518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F78C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2ABC91-83CD-477F-872A-FFDC09677CC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9FF1191-EDB7-49AA-A9A3-FB854567EB04}"/>
              </a:ext>
            </a:extLst>
          </p:cNvPr>
          <p:cNvSpPr txBox="1"/>
          <p:nvPr/>
        </p:nvSpPr>
        <p:spPr>
          <a:xfrm>
            <a:off x="6520255" y="1512851"/>
            <a:ext cx="567174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변수도 변수이기 때문에 메모리에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변수의 주소를 가리키는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또한 만들 수 있음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1289250-3849-4033-B7CD-F4A69855C629}"/>
              </a:ext>
            </a:extLst>
          </p:cNvPr>
          <p:cNvGrpSpPr/>
          <p:nvPr/>
        </p:nvGrpSpPr>
        <p:grpSpPr>
          <a:xfrm>
            <a:off x="2152557" y="4478919"/>
            <a:ext cx="3854696" cy="554201"/>
            <a:chOff x="6597987" y="1825281"/>
            <a:chExt cx="3854696" cy="55420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60E9644-1E33-4998-9C0A-34FBAD111D61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48148E6-8C70-43A9-8788-8E907212EB00}"/>
                </a:ext>
              </a:extLst>
            </p:cNvPr>
            <p:cNvSpPr txBox="1"/>
            <p:nvPr/>
          </p:nvSpPr>
          <p:spPr>
            <a:xfrm>
              <a:off x="7593176" y="1850938"/>
              <a:ext cx="1879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00CFF788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49C1572-D189-470F-8387-4E02F618980A}"/>
              </a:ext>
            </a:extLst>
          </p:cNvPr>
          <p:cNvGrpSpPr/>
          <p:nvPr/>
        </p:nvGrpSpPr>
        <p:grpSpPr>
          <a:xfrm>
            <a:off x="5172888" y="5486827"/>
            <a:ext cx="3854696" cy="554201"/>
            <a:chOff x="6597987" y="1825281"/>
            <a:chExt cx="3854696" cy="554201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12D5281-16DA-4148-86C6-F133153B9C79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5834B12-086E-464F-8B59-FCAB884D0B91}"/>
                </a:ext>
              </a:extLst>
            </p:cNvPr>
            <p:cNvSpPr txBox="1"/>
            <p:nvPr/>
          </p:nvSpPr>
          <p:spPr>
            <a:xfrm>
              <a:off x="8331359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22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2300745" y="1814632"/>
            <a:ext cx="7590509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c = &amp;b;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 d = &amp;c;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**** e = &amp;d;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&amp;b, &amp;c, &amp;d, &amp;e);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5366472" y="4667756"/>
            <a:ext cx="145905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1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3601352" y="1598145"/>
            <a:ext cx="498928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370986" y="4181194"/>
            <a:ext cx="945002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 미리 모든 데이터들의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코드의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int, int*, int[], char, float 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종류의 변수 모두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메모리를 할당함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1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4251499" y="1559893"/>
            <a:ext cx="368899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733263" y="3820780"/>
            <a:ext cx="872546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코드가 문제가 발생하는 이유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값은 프로그램이 시작될 때 알 수 없기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크기를 알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프로그램 실행 중에 크기를 정하기 위해서는 동적 할당을 사용해야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34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5609434" y="1069279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205183" y="3163510"/>
            <a:ext cx="103909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stdlib.h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이용하면 프로그램이 실행중일 때 메모리를 동적으로 할당할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할당은 힙 영역이라는 메모리 공간에 크기만큼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위치의 주소를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반환된 주소를 저장해서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배열처럼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DFB05-7454-424B-AAC4-7DE1F04006FA}"/>
              </a:ext>
            </a:extLst>
          </p:cNvPr>
          <p:cNvSpPr txBox="1"/>
          <p:nvPr/>
        </p:nvSpPr>
        <p:spPr>
          <a:xfrm>
            <a:off x="396203" y="2406733"/>
            <a:ext cx="30973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E786-0B2E-4037-80EA-298C249F1BFA}"/>
              </a:ext>
            </a:extLst>
          </p:cNvPr>
          <p:cNvSpPr txBox="1"/>
          <p:nvPr/>
        </p:nvSpPr>
        <p:spPr>
          <a:xfrm>
            <a:off x="8004592" y="4911492"/>
            <a:ext cx="297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배열처럼 사용이 가능한가요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바로 다음인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89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002471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시작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29077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때는 사용되는 변수들인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n,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int*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7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8422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실행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n * 4(int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메모리를 할당해서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1000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주소에 할당하여 반환함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2445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053445" y="3988060"/>
              <a:ext cx="105670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1000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821250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함수가 반환한 주소값을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동적 할당된 공간에 접근하려면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사용해서 배열처럼 접근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7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572096"/>
            <a:ext cx="609460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2957159" y="4970325"/>
            <a:ext cx="627768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크기만큼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배열을 동적할당하여 값을 바꾸는 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285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387538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3344294" y="5070992"/>
            <a:ext cx="5503430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주소들의 관계와 차이점은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275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045094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1188310" y="5035662"/>
            <a:ext cx="1006384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스택 영역에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힙 영역에 동적 할당된 시작 주소를 갖고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(012FFAB4)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힙 영역 각각에 존재하는 값들을 가지며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 메모리이기 때문에 주소가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차이남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5FA1AA-BE3A-4B93-877B-67924A64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70" y="1934394"/>
            <a:ext cx="1096111" cy="16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5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95B299-1E9C-4ECB-98FA-39E4C074295F}"/>
              </a:ext>
            </a:extLst>
          </p:cNvPr>
          <p:cNvSpPr txBox="1"/>
          <p:nvPr/>
        </p:nvSpPr>
        <p:spPr>
          <a:xfrm>
            <a:off x="3444219" y="202562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57E90-3BE3-4067-AED1-73528EE545D3}"/>
              </a:ext>
            </a:extLst>
          </p:cNvPr>
          <p:cNvSpPr txBox="1"/>
          <p:nvPr/>
        </p:nvSpPr>
        <p:spPr>
          <a:xfrm>
            <a:off x="1238644" y="4104484"/>
            <a:ext cx="907492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 예제에서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연속된 메모리의 시작 지점을 갖고 있는 포인터 변수였다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 일반 배열 변수는 어떨까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563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068634AF-9112-4516-8F59-AE481CEE3F2A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2859F-3F91-4150-A0DE-7567416A1256}"/>
              </a:ext>
            </a:extLst>
          </p:cNvPr>
          <p:cNvSpPr txBox="1"/>
          <p:nvPr/>
        </p:nvSpPr>
        <p:spPr>
          <a:xfrm>
            <a:off x="1865851" y="2107873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9B41E-88CE-4A63-AD86-12557300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13" y="2677251"/>
            <a:ext cx="957874" cy="1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3048699" y="1101194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C95231-80E0-4A1A-95F5-674D3420A30A}"/>
              </a:ext>
            </a:extLst>
          </p:cNvPr>
          <p:cNvGrpSpPr/>
          <p:nvPr/>
        </p:nvGrpSpPr>
        <p:grpSpPr>
          <a:xfrm>
            <a:off x="2009047" y="4568334"/>
            <a:ext cx="1149674" cy="1083196"/>
            <a:chOff x="2006963" y="3678541"/>
            <a:chExt cx="1149674" cy="108319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3307F4-1395-4D09-A274-AA1AAD2DB077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01FF66-A152-4CEF-AFB1-944420309D4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E494CF-71CB-4863-B51E-2F027B182626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(arr)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40753-3BDF-46AF-B756-80A954914E4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E6BEF4-F3B2-41DB-9393-DEF5CC78CEC8}"/>
              </a:ext>
            </a:extLst>
          </p:cNvPr>
          <p:cNvGrpSpPr/>
          <p:nvPr/>
        </p:nvGrpSpPr>
        <p:grpSpPr>
          <a:xfrm>
            <a:off x="3084976" y="4568334"/>
            <a:ext cx="1006679" cy="1083196"/>
            <a:chOff x="2078457" y="3678541"/>
            <a:chExt cx="1006679" cy="108319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8535A7D-546A-4B02-9567-A072EB08C55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C8BE010-6606-48F8-BB41-70E1F21BFC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702299-5158-4C02-AA11-B883722BDEA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D318E4-6489-4A27-ACD4-06FDC1A8B043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4C0F2-3CFE-427E-9E15-3FFAD2AD8D3B}"/>
              </a:ext>
            </a:extLst>
          </p:cNvPr>
          <p:cNvGrpSpPr/>
          <p:nvPr/>
        </p:nvGrpSpPr>
        <p:grpSpPr>
          <a:xfrm>
            <a:off x="4087171" y="4568334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D392EB6-0467-4D11-AB18-CD84414AB57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0D04B26-CCFF-4412-9329-A4B19B66C6D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9E7637-F991-408F-BA22-F2734607297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D76562-4A9D-4AE2-85F2-CDA420A2A9B2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3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FADB24-99F7-4595-9223-BEA89F3662FC}"/>
              </a:ext>
            </a:extLst>
          </p:cNvPr>
          <p:cNvGrpSpPr/>
          <p:nvPr/>
        </p:nvGrpSpPr>
        <p:grpSpPr>
          <a:xfrm>
            <a:off x="5085191" y="4568334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E77E79A-FCE6-4B59-977F-19FE2C27D6E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7B76BDD-562C-4199-903B-6A8A4EE93E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C6C26A-A5EE-4484-A1DE-B61824773D81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DB61C2-9684-4405-B9D7-73532171DA71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4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1BA2D58-91CE-4959-B3E1-884CC0FC0937}"/>
              </a:ext>
            </a:extLst>
          </p:cNvPr>
          <p:cNvGrpSpPr/>
          <p:nvPr/>
        </p:nvGrpSpPr>
        <p:grpSpPr>
          <a:xfrm>
            <a:off x="6091870" y="4568334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E128518-1688-43FD-B287-9A7206D82CF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0BD9556-4445-461B-BCC2-AB610CA9752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828E4-9E23-4997-938A-753D77D06238}"/>
                  </a:ext>
                </a:extLst>
              </p:cNvPr>
              <p:cNvSpPr txBox="1"/>
              <p:nvPr/>
            </p:nvSpPr>
            <p:spPr>
              <a:xfrm>
                <a:off x="2803473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40FC92-8393-4AE7-A578-E1C93CFCDD14}"/>
                </a:ext>
              </a:extLst>
            </p:cNvPr>
            <p:cNvSpPr txBox="1"/>
            <p:nvPr/>
          </p:nvSpPr>
          <p:spPr>
            <a:xfrm>
              <a:off x="2380458" y="3988060"/>
              <a:ext cx="402674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1BD3DB-532F-49B4-A9D6-6E17C2CBDD89}"/>
              </a:ext>
            </a:extLst>
          </p:cNvPr>
          <p:cNvGrpSpPr/>
          <p:nvPr/>
        </p:nvGrpSpPr>
        <p:grpSpPr>
          <a:xfrm>
            <a:off x="7098546" y="4568334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512CEB9-03BE-4139-A79D-7C1463C225E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13A6A47-058A-47B9-9CEF-57702698551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474339-3A84-47A5-8A50-21FBB0D6AAE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4085FB-D3D8-4B83-BFAB-8C2F26D4AE0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1B22CDB-E6F2-4F07-A305-AC4CDB6B809B}"/>
              </a:ext>
            </a:extLst>
          </p:cNvPr>
          <p:cNvGrpSpPr/>
          <p:nvPr/>
        </p:nvGrpSpPr>
        <p:grpSpPr>
          <a:xfrm>
            <a:off x="8104515" y="4568334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197D659-C194-4D1C-B7C5-8796E16D6CA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4FD3740-EA19-4E35-9CD8-AB1DED53769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83CE4D-6170-4660-9C8E-F1AF9DF33E6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C88040-E258-4AB3-B633-C5E28C1CF5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031132-F319-4910-B9B1-3985F0959673}"/>
              </a:ext>
            </a:extLst>
          </p:cNvPr>
          <p:cNvGrpSpPr/>
          <p:nvPr/>
        </p:nvGrpSpPr>
        <p:grpSpPr>
          <a:xfrm>
            <a:off x="9108950" y="4568334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6337E5E-C0C0-4BC4-B1DC-73A3306532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EBBDFC6-0A59-4541-A68B-7F2CB86C12B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27BA9E-8433-41DA-A985-24E9D3981BE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AEADF0-2174-423F-87E5-6CC73C298CA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560D986-BC1F-4F73-9887-2538B4C435F2}"/>
              </a:ext>
            </a:extLst>
          </p:cNvPr>
          <p:cNvGrpSpPr/>
          <p:nvPr/>
        </p:nvGrpSpPr>
        <p:grpSpPr>
          <a:xfrm>
            <a:off x="2080541" y="5580102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56625E8-2F34-4578-A7F3-40B32C85244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B0F620E-CE1D-4A90-8AE7-E547F6CDDC0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9FD569-2858-482E-AF42-32AF3075171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223047-6168-4DB4-BB58-D103CC58B1F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C61CED6-14F3-427C-9131-F5D455985ABF}"/>
              </a:ext>
            </a:extLst>
          </p:cNvPr>
          <p:cNvGrpSpPr/>
          <p:nvPr/>
        </p:nvGrpSpPr>
        <p:grpSpPr>
          <a:xfrm>
            <a:off x="3084976" y="5580102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4DC4C1D-7559-4C53-909A-B4BE606A6C4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B7221A1-84DD-445E-A8FE-A1C7AA1D3B7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65587-47AB-458C-A6CE-FDC07914321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80008F-24E9-4774-BE7A-787FA408745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49152AD-DDA4-4C4C-861D-6D259D69B067}"/>
              </a:ext>
            </a:extLst>
          </p:cNvPr>
          <p:cNvGrpSpPr/>
          <p:nvPr/>
        </p:nvGrpSpPr>
        <p:grpSpPr>
          <a:xfrm>
            <a:off x="4087171" y="5580102"/>
            <a:ext cx="1006679" cy="1083196"/>
            <a:chOff x="2078457" y="3678541"/>
            <a:chExt cx="1006679" cy="108319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B22B8C4-69F1-428A-9206-DB32003B0A0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0D7A80A-98A3-4820-8CAD-F00E02130C5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A35C94-AD8E-40E9-8D4B-1A8000EC64C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717BEA-6BEF-43EA-99B5-82BFD7935C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12B0B1C-DBCB-4A7A-B461-9C7A2C76B12B}"/>
              </a:ext>
            </a:extLst>
          </p:cNvPr>
          <p:cNvGrpSpPr/>
          <p:nvPr/>
        </p:nvGrpSpPr>
        <p:grpSpPr>
          <a:xfrm>
            <a:off x="5085191" y="5580102"/>
            <a:ext cx="1006679" cy="1083196"/>
            <a:chOff x="2078457" y="3678541"/>
            <a:chExt cx="1006679" cy="108319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E8F2E-3122-4531-B1ED-BAF90204A42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ED3F1E5-18D0-4810-B702-B9EC0FB0709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95D759B-D80F-4D35-A934-67FF8F783E7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00015C-30E8-4BB6-93C2-BC3EFF4AF37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4537C76-9A63-460A-9CA7-4F19176F18B0}"/>
              </a:ext>
            </a:extLst>
          </p:cNvPr>
          <p:cNvGrpSpPr/>
          <p:nvPr/>
        </p:nvGrpSpPr>
        <p:grpSpPr>
          <a:xfrm>
            <a:off x="6091870" y="5580102"/>
            <a:ext cx="1006679" cy="1083196"/>
            <a:chOff x="2078457" y="3678541"/>
            <a:chExt cx="1006679" cy="108319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97AC030-91E3-4707-B183-E214044387F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F4B6213-EA4D-4504-B5BB-25D593C4BD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BCD41E6-1C9E-4DE4-B2E4-B520B1173EF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126CBE-A65C-4156-8234-CDBC55DA454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8B2FCC-54AE-4A29-B968-2F27A33617C5}"/>
              </a:ext>
            </a:extLst>
          </p:cNvPr>
          <p:cNvGrpSpPr/>
          <p:nvPr/>
        </p:nvGrpSpPr>
        <p:grpSpPr>
          <a:xfrm>
            <a:off x="7098546" y="5580102"/>
            <a:ext cx="1006679" cy="1083196"/>
            <a:chOff x="2078457" y="3678541"/>
            <a:chExt cx="1006679" cy="1083196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7BA789A-7586-4478-A82A-A57C9174C33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FF20932-6739-49FE-84DA-55047E38CAD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467DC33-CB21-417E-87EA-5953A467562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37553B1-3116-4035-A43D-1694096E206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93AB3F5-20C3-46E2-BF81-6561A2DF22C4}"/>
              </a:ext>
            </a:extLst>
          </p:cNvPr>
          <p:cNvGrpSpPr/>
          <p:nvPr/>
        </p:nvGrpSpPr>
        <p:grpSpPr>
          <a:xfrm>
            <a:off x="8104515" y="5580102"/>
            <a:ext cx="1006679" cy="1083196"/>
            <a:chOff x="2078457" y="3678541"/>
            <a:chExt cx="1006679" cy="108319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A97A365-6901-4174-90DF-05FEF6C53B5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432A724-8C81-4640-899A-AAE31CE2EBF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9C08863-ADCD-4C0F-90C5-A0A03AC3E92F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F4D8FA-8F28-450E-9BD8-39189E108021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F146B79-0D66-484B-85AE-C08F77207E58}"/>
              </a:ext>
            </a:extLst>
          </p:cNvPr>
          <p:cNvGrpSpPr/>
          <p:nvPr/>
        </p:nvGrpSpPr>
        <p:grpSpPr>
          <a:xfrm>
            <a:off x="9108950" y="5580102"/>
            <a:ext cx="1006679" cy="1083196"/>
            <a:chOff x="2078457" y="3678541"/>
            <a:chExt cx="1006679" cy="1083196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C8A12DA-0396-4748-9D45-2B6AF1FFF67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081101F-6183-4C93-875A-417426E076B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DA42DDF-8104-4395-B245-342395EC9D9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277130-2A94-4897-89D5-7ABEEE9525A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2723195"/>
            <a:ext cx="890660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 선언될 때 연속된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이름이라고 부르며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시작 주소를 갖는 특수한 포인터임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이름의 값은 바꿀 수 없기에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변수가 아닌 포인터 상수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363586" y="1629700"/>
            <a:ext cx="609460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3251701"/>
            <a:ext cx="883447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시작 주소를 나타내지만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 값과 상수 값이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첫번째 값인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주소값을 가지지만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값이 아닌</a:t>
            </a:r>
            <a:b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자신의 주소의 값이 나오는 특수한 값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A1900AC1-CC35-4B07-A09F-31D1D499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286" y="2241851"/>
            <a:ext cx="2459764" cy="34523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5A18D7B-1478-444F-BFD0-FCD22CDC978C}"/>
              </a:ext>
            </a:extLst>
          </p:cNvPr>
          <p:cNvSpPr txBox="1"/>
          <p:nvPr/>
        </p:nvSpPr>
        <p:spPr>
          <a:xfrm>
            <a:off x="7492864" y="4819841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이해가 잘 안간다면 배열의 이름은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메모리의 시작 주소만 기억해도 괜찮음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442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996718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4863931" y="4400992"/>
            <a:ext cx="246413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예상되는 출력 값은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194F379-3917-486F-9F74-0B124ACC405F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4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392711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483198" y="3987962"/>
            <a:ext cx="9225602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배열이 할당된 메모리의 첫 주소를 가리키는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가리키는 주소값에 있는 값은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(*arr)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변수에 덧셈 연산을 하면 그 주소로부터 해당 타입의 크기만큼 이동할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더했을 때 주소값이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더해지는게 아닌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57714-5D19-4483-8CD4-BFA73B91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79" y="3112228"/>
            <a:ext cx="772440" cy="4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912693" y="153828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912693" y="225974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912693" y="298119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912693" y="370264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912693" y="442410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912693" y="514555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4468451" y="199813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F96CE1-C6CE-44CD-96CC-3F25BA13439B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비슷한 종류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접근</a:t>
            </a: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559150"/>
            <a:ext cx="734247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 *(arr + i));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968635" y="3852700"/>
            <a:ext cx="1025473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arr[i], *(arr + i)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둘은 완전히 동일한 역할을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연산자는 포인터 변수로부터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이동시키고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주소가 가리키는 곳의 데이터를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25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c, d, 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&amp;a, &amp;b, &amp;c, &amp;d, &amp;e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721244" y="4547271"/>
            <a:ext cx="87495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변수는 연속된 값들을 저장할 수 있고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변수는 주소값을 값으로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변수에는 어떤 값이나 들어갈 수 있으므로 포인터 또한 들어갈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3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arr2 = arr;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997760" y="4605994"/>
            <a:ext cx="795602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포인터 상수이므로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또한 포인터 변수로 가리킬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값을 가지므로 동일하게 사용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747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a, b, c, d, 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*(*(arr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7331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이름을 가리키는 포인터 변수를 배열로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 사용하는 모습은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배열과 동일하지만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전체가 연속적이지는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방법은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이상의 배열을 동적 할당할때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668364" y="3884013"/>
            <a:ext cx="285527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447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&amp;a, a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771557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구조체는 파라미터로 값들을 가질 수 있기에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주소값 또한 가질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718861" y="3884013"/>
            <a:ext cx="275428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파라미터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41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319501"/>
            <a:ext cx="734247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&amp;n, n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&amp;exm;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0919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포인터로 나타낼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인덱스 연산자와 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연산자로 불리는 특수한 연산자가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(*a).b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a-&gt;b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기능을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938474" y="3884013"/>
            <a:ext cx="231505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037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800493" y="1462113"/>
            <a:ext cx="1090568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{nums,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6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 + i)-&gt;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8996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배열로 연속적으로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앞선 배열과 구조체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포인터에 대해서 이해했다면 위의 코드를 이해할 수 있을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91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408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3545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구조 중 하나인 노드는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하나의 값을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노드와 연결됨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노드의 포인터 변수를 저장하여 다른 노드의 값을 찾을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이용하는 자료 구조로 연결 리스트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그래프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트리 등이 대표적임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665434" y="3884013"/>
            <a:ext cx="86113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4011507" y="1651841"/>
            <a:ext cx="416898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8832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1141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값과 마찬가지로 구조체 포인터를 이용해서 동적 할당이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저장된 변수는 구조체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연산자를 사용하면 편리함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499251" y="3884013"/>
            <a:ext cx="319350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2405628" y="1223189"/>
            <a:ext cx="738074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second;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329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433717" y="194183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433717" y="266328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433717" y="338474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433717" y="410619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433717" y="48276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433717" y="55491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1824769" y="1284831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D359C-4402-4574-ACFC-0A7EC4A6F39D}"/>
              </a:ext>
            </a:extLst>
          </p:cNvPr>
          <p:cNvSpPr/>
          <p:nvPr/>
        </p:nvSpPr>
        <p:spPr>
          <a:xfrm>
            <a:off x="-151055" y="194183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C620-9E45-4A46-898D-98FFB95A7A90}"/>
              </a:ext>
            </a:extLst>
          </p:cNvPr>
          <p:cNvSpPr/>
          <p:nvPr/>
        </p:nvSpPr>
        <p:spPr>
          <a:xfrm>
            <a:off x="-151055" y="2663289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13AAAA-1F33-4845-8A5C-067B6E27F02D}"/>
              </a:ext>
            </a:extLst>
          </p:cNvPr>
          <p:cNvSpPr/>
          <p:nvPr/>
        </p:nvSpPr>
        <p:spPr>
          <a:xfrm>
            <a:off x="-151055" y="3384743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CDC9FF-5068-40A7-8005-77DF5B5F567D}"/>
              </a:ext>
            </a:extLst>
          </p:cNvPr>
          <p:cNvSpPr/>
          <p:nvPr/>
        </p:nvSpPr>
        <p:spPr>
          <a:xfrm>
            <a:off x="-151055" y="4106197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A6E7DD-81BA-4CAF-A9DD-7275681D1D50}"/>
              </a:ext>
            </a:extLst>
          </p:cNvPr>
          <p:cNvSpPr/>
          <p:nvPr/>
        </p:nvSpPr>
        <p:spPr>
          <a:xfrm>
            <a:off x="-151055" y="4827651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D3D51-E1E6-4475-9A98-44FACD1FD659}"/>
              </a:ext>
            </a:extLst>
          </p:cNvPr>
          <p:cNvSpPr/>
          <p:nvPr/>
        </p:nvSpPr>
        <p:spPr>
          <a:xfrm>
            <a:off x="-151055" y="554910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08095-CE43-46E9-A6D2-CE4EB4637C0B}"/>
              </a:ext>
            </a:extLst>
          </p:cNvPr>
          <p:cNvSpPr txBox="1"/>
          <p:nvPr/>
        </p:nvSpPr>
        <p:spPr>
          <a:xfrm>
            <a:off x="4683154" y="1710786"/>
            <a:ext cx="506485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1655D-95D2-4B78-83DB-2BD11D182AB0}"/>
              </a:ext>
            </a:extLst>
          </p:cNvPr>
          <p:cNvSpPr txBox="1"/>
          <p:nvPr/>
        </p:nvSpPr>
        <p:spPr>
          <a:xfrm>
            <a:off x="3770473" y="3178931"/>
            <a:ext cx="634981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담을 수 있는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arr[n]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통하여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번째 인덱스에 접근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정확한 의미는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1732341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8675773" cy="2341538"/>
            <a:chOff x="585195" y="602369"/>
            <a:chExt cx="8675773" cy="23415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8675773" cy="2341538"/>
              <a:chOff x="585195" y="602369"/>
              <a:chExt cx="8675773" cy="234153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86757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노드를 이용하여 연결 리스트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연결 리스트 뒤에 값을 추가하는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push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인덱스를 받아서 값을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값을 설정하는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9214382" cy="2033762"/>
            <a:chOff x="585195" y="602369"/>
            <a:chExt cx="9214382" cy="203376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9214382" cy="2033762"/>
              <a:chOff x="585195" y="602369"/>
              <a:chExt cx="9214382" cy="20337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921438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인덱스를 찾아서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find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연결 리스트에 그 값을 끼워 넣는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insert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개수를 구하여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count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912693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912693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912693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0A924-8BFC-4BBB-8DA4-5F92575FB14E}"/>
              </a:ext>
            </a:extLst>
          </p:cNvPr>
          <p:cNvSpPr txBox="1"/>
          <p:nvPr/>
        </p:nvSpPr>
        <p:spPr>
          <a:xfrm>
            <a:off x="4468451" y="1998131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E77710-188C-4798-9071-970D5A3E7A90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접근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2250557" y="1899014"/>
            <a:ext cx="746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39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426132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 : 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426132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 : 8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426132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 : 7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1750659" y="1899014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D7FE3-EBA9-4879-84CB-4B0C0F956BDD}"/>
              </a:ext>
            </a:extLst>
          </p:cNvPr>
          <p:cNvSpPr txBox="1"/>
          <p:nvPr/>
        </p:nvSpPr>
        <p:spPr>
          <a:xfrm>
            <a:off x="4631066" y="1129572"/>
            <a:ext cx="462862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y, z;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pos.x = 6;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3770472" y="3961251"/>
            <a:ext cx="74721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저장하는 연속된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프로퍼티에 접근하는 것은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pos.x, pos.y, pos.z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활용은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93736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2359945" y="1536832"/>
            <a:ext cx="739817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실행된 프로그램의 모든 것은 메모리에 저장됨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RAM)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각 공간에는 데이터들이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진수로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각각의 공간은 주소로 불리는 일련의 숫자로 구분 및 접근함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C8A313-ABD5-4FE3-AD5E-7F81DC52DCA1}"/>
              </a:ext>
            </a:extLst>
          </p:cNvPr>
          <p:cNvGrpSpPr/>
          <p:nvPr/>
        </p:nvGrpSpPr>
        <p:grpSpPr>
          <a:xfrm>
            <a:off x="2078457" y="3678541"/>
            <a:ext cx="8035086" cy="1088375"/>
            <a:chOff x="1856605" y="3779209"/>
            <a:chExt cx="8035086" cy="10883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3A9B9B-E3F6-48CA-8B3C-68DE45EF5860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3C5AA70-5540-4D19-B700-5176E76ECB7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DC6469-D653-4615-B812-B475923886C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D9A188E-BE21-45CB-B696-F21310EC293B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4422B57-0C0E-416B-8C14-BEDC6258004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BB453A-2D7D-4B78-BC76-4A5CB6413AD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597549A-3129-4D9A-B0E2-2DCBD330D096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C6DE506-4D17-4076-8A48-309AFA2B91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D4CA6E-B2E8-48C2-96F6-3DF36AA1047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A6B8661-7826-4525-976E-02771A8EB6B9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05570B-B1A7-4803-AA80-32DEEF2AC2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2845AB-A2F4-46D2-A944-CD1DFFD0220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19224ED-12E1-44C9-8156-6C6F2925FEBB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388AA39-EFB8-4D7F-B91C-BB7C20EFC50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A3D8D7-31F9-4704-8851-BA3437964E0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BDC102B-D9DE-4392-BAD2-0748552C6880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39138C5-1F81-4C6D-A67C-C08CB757BE1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CEB1CE-6B2C-4016-B4EA-C935A13A9D3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2103D89-FE70-4AEA-9D48-CE87720DE9D6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81E85CF-DBE1-4434-8E7B-31E43F14D0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5A666E-6F19-4044-A873-60EB1DC10865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9A089F6-8CED-4BF6-A886-B59EAE0E9C78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0EFA5B2-C47F-47BE-BB77-08D535CB6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D3F3F9-6E25-47E1-846E-B2FFACD65BD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2459AEB-ACFD-4C66-AA1B-EAF3AF06F3D6}"/>
              </a:ext>
            </a:extLst>
          </p:cNvPr>
          <p:cNvGrpSpPr/>
          <p:nvPr/>
        </p:nvGrpSpPr>
        <p:grpSpPr>
          <a:xfrm>
            <a:off x="2079221" y="4686618"/>
            <a:ext cx="8035086" cy="1088375"/>
            <a:chOff x="1856605" y="3779209"/>
            <a:chExt cx="8035086" cy="108837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82D0F88-B57C-4A0C-BCEC-5EF7C0BB345F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AC1284B-C524-4CB2-A97A-EA74FBC3119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742FDE-1B6A-417F-8DFC-CB858944C1A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F506D80-E0E7-415B-83AE-EF7A15326A65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C678BB3-C81B-4353-B1CA-0CC97D30D3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83D1A4-E9A8-408D-BC18-AEEBB642DF69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BE7278-20B4-4D2D-898C-C39D7A5FA152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4C524D3-27BD-4C98-93EC-53B1DCA9985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598906B-E6E9-4608-B816-FD3ACC433397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E4BABD0-E3FA-4B15-A91A-CCCD27CDEDDF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A8203F7-4002-48CF-976E-947402F94C2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466AE12-F5D0-47D1-AD18-717F2B057573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AA9A9F1-8691-4B40-B05E-3E7B6E56B419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6FE1B94-A2B6-4C54-87DC-B74153DC033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304CC-1AC6-469E-9FF5-8B9D5BB6C7E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721E7FF-E7A1-4F7D-8A16-56B67AA81FA6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E9812D8-8331-4D34-B127-80FB9DD633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EDBF1F8-CF9B-4345-BB99-A69B4D299F3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C59DB5F-C2C1-4DD9-88B2-F7F5577423C8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F528963-34B8-4D0B-BFE9-66F732A56C9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F09678-CCBE-41A7-BEC3-5C1B9D3FF91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265B9CC-415B-4D17-8A80-B77F907A4B2B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AA0DA32-8D39-4474-BA0A-2D5420817F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C76411D-623D-4373-B97F-C59088B46E04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4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548847" y="1350436"/>
            <a:ext cx="827983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선언한다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공간을 잡고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공간에 이름을 붙인다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선언하고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초기화로 했기에 메모리 안에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값이 들어감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선언만 했기 때문에 메모리가 할당되었지만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값인지 불명확함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1A1886-2F36-4BDD-8946-A725F355F537}"/>
              </a:ext>
            </a:extLst>
          </p:cNvPr>
          <p:cNvSpPr txBox="1"/>
          <p:nvPr/>
        </p:nvSpPr>
        <p:spPr>
          <a:xfrm>
            <a:off x="9267805" y="1655567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8898B8-45A3-4382-B926-65FAC51DBBBD}"/>
              </a:ext>
            </a:extLst>
          </p:cNvPr>
          <p:cNvGrpSpPr/>
          <p:nvPr/>
        </p:nvGrpSpPr>
        <p:grpSpPr>
          <a:xfrm>
            <a:off x="2078457" y="3678541"/>
            <a:ext cx="1006679" cy="1083196"/>
            <a:chOff x="2078457" y="3678541"/>
            <a:chExt cx="1006679" cy="108319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3A9B9B-E3F6-48CA-8B3C-68DE45EF586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3C5AA70-5540-4D19-B700-5176E76ECB7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DC6469-D653-4615-B812-B475923886C2}"/>
                  </a:ext>
                </a:extLst>
              </p:cNvPr>
              <p:cNvSpPr txBox="1"/>
              <p:nvPr/>
            </p:nvSpPr>
            <p:spPr>
              <a:xfrm>
                <a:off x="2644774" y="4310926"/>
                <a:ext cx="1002197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(a)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0CAFBD-CB59-46FE-BA44-90B09392F63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D1C0F2C-0ACA-43C1-AD37-632B13BA7FC8}"/>
              </a:ext>
            </a:extLst>
          </p:cNvPr>
          <p:cNvGrpSpPr/>
          <p:nvPr/>
        </p:nvGrpSpPr>
        <p:grpSpPr>
          <a:xfrm>
            <a:off x="3078722" y="3678541"/>
            <a:ext cx="1015021" cy="1083196"/>
            <a:chOff x="2074287" y="3678541"/>
            <a:chExt cx="1015021" cy="1083196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3FD167A-7C4C-411F-BB20-0AEF47B5E09C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DEA2F29-2EB7-4929-9AA8-B28710BEC5F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E569051-E83E-4D4B-B0FD-930A4967E96D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 (b)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31139DD-117B-4C35-8752-4694A4800960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B634CAD-7C0F-4C6E-9ABC-F346325B5B9D}"/>
              </a:ext>
            </a:extLst>
          </p:cNvPr>
          <p:cNvGrpSpPr/>
          <p:nvPr/>
        </p:nvGrpSpPr>
        <p:grpSpPr>
          <a:xfrm>
            <a:off x="4085087" y="3678541"/>
            <a:ext cx="1006679" cy="1083196"/>
            <a:chOff x="2078457" y="3678541"/>
            <a:chExt cx="1006679" cy="1083196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5F68199-500E-43C8-BFFA-58C49F697F5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CF697934-591F-415C-AD99-57933A5934D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1667371-1210-4722-AD6F-D9DF899136F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E28E958-53A2-490B-9A8C-B8432C91D59C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639E9DC-DF73-499B-AA82-DBFC77CD7052}"/>
              </a:ext>
            </a:extLst>
          </p:cNvPr>
          <p:cNvGrpSpPr/>
          <p:nvPr/>
        </p:nvGrpSpPr>
        <p:grpSpPr>
          <a:xfrm>
            <a:off x="5083107" y="3678541"/>
            <a:ext cx="1006679" cy="1083196"/>
            <a:chOff x="2078457" y="3678541"/>
            <a:chExt cx="1006679" cy="1083196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67C6EE5-E3C8-4C61-973B-83AE79AF18B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B485205-2983-43CE-94D0-CCD7091144E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E4F5C03-97E5-49EA-A55F-4FC4973CC2F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E18932A-AD11-4E6B-BB65-4BD3D3E1976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B718A9F-3BC3-4D17-B679-A6F76306D7CD}"/>
              </a:ext>
            </a:extLst>
          </p:cNvPr>
          <p:cNvGrpSpPr/>
          <p:nvPr/>
        </p:nvGrpSpPr>
        <p:grpSpPr>
          <a:xfrm>
            <a:off x="6089786" y="3678541"/>
            <a:ext cx="1006679" cy="1083196"/>
            <a:chOff x="2078457" y="3678541"/>
            <a:chExt cx="1006679" cy="108319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051A73E-67DF-4EBE-8599-ADE4BEAC5D5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00E31A0-092C-433F-8ED4-883D09B83F8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9451699-AA2D-48F7-9910-7C4C0B3DAE7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DB2070-E15A-449E-84F9-DF96ECD18A81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A8293DA-71BE-4EA6-B839-32E44372EDE0}"/>
              </a:ext>
            </a:extLst>
          </p:cNvPr>
          <p:cNvGrpSpPr/>
          <p:nvPr/>
        </p:nvGrpSpPr>
        <p:grpSpPr>
          <a:xfrm>
            <a:off x="7096462" y="3678541"/>
            <a:ext cx="1006679" cy="1083196"/>
            <a:chOff x="2078457" y="3678541"/>
            <a:chExt cx="1006679" cy="1083196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6F472BFF-588C-4F20-932D-F9CAAA8DC4E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60741C5-04FD-4604-98BD-D6CD0005969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7A3A0B9-D234-46E4-BEEC-EACA573733B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B9B676D-475C-48C3-9707-C6D9279B21E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3ED46E44-36DB-4A42-8494-5A51A9FF264B}"/>
              </a:ext>
            </a:extLst>
          </p:cNvPr>
          <p:cNvGrpSpPr/>
          <p:nvPr/>
        </p:nvGrpSpPr>
        <p:grpSpPr>
          <a:xfrm>
            <a:off x="8102431" y="3678541"/>
            <a:ext cx="1006679" cy="1083196"/>
            <a:chOff x="2078457" y="3678541"/>
            <a:chExt cx="1006679" cy="1083196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2D8744E2-998D-4E3F-8220-2B1E27192EA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E2A34F5-BB5F-4C48-8C01-002B4F140BA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87672E-6EA9-48D0-A05B-EE79F64365C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B79B3FA-8AA4-46D8-8460-A1029292648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4977F4B-21A1-418D-95F6-D6CB76576937}"/>
              </a:ext>
            </a:extLst>
          </p:cNvPr>
          <p:cNvGrpSpPr/>
          <p:nvPr/>
        </p:nvGrpSpPr>
        <p:grpSpPr>
          <a:xfrm>
            <a:off x="9106866" y="3678541"/>
            <a:ext cx="1006679" cy="1083196"/>
            <a:chOff x="2078457" y="3678541"/>
            <a:chExt cx="1006679" cy="1083196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3BA9554-4B9C-4D03-805B-1F8E88463E7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1917C332-0FE0-46C8-8B32-C721D83FC85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3F7D054-6D21-4CC0-8C7D-E226CECE35C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E7A4466-B4C4-4C60-886D-76DA92057AEC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9F8B048-32DC-4E7C-8746-1BD83008AEDF}"/>
              </a:ext>
            </a:extLst>
          </p:cNvPr>
          <p:cNvGrpSpPr/>
          <p:nvPr/>
        </p:nvGrpSpPr>
        <p:grpSpPr>
          <a:xfrm>
            <a:off x="2078457" y="4690309"/>
            <a:ext cx="1006679" cy="1083196"/>
            <a:chOff x="2078457" y="3678541"/>
            <a:chExt cx="1006679" cy="1083196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394F1653-FC2A-4DFE-BAA6-B4E33E96EEF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425FDCC3-45B4-461F-863A-42762B270FF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B7BC4B-254C-49C5-B764-DD5B6038F4A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9702AEB-8FC5-44C7-ABAE-89243FB36214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899D748-F296-4436-8F76-AA88594CDE5E}"/>
              </a:ext>
            </a:extLst>
          </p:cNvPr>
          <p:cNvGrpSpPr/>
          <p:nvPr/>
        </p:nvGrpSpPr>
        <p:grpSpPr>
          <a:xfrm>
            <a:off x="3082892" y="4690309"/>
            <a:ext cx="1006679" cy="1083196"/>
            <a:chOff x="2078457" y="3678541"/>
            <a:chExt cx="1006679" cy="1083196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569A2B5A-FC25-4BE3-AEEB-C603F8924D5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1CBB7DB-C326-4AE8-96D5-A1CD2623C26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E43E16D-A756-43B2-BCD6-A2C52275278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D6688F2-370C-4A30-A4B3-2A94182FF5E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F39DA4D-6226-4221-A314-0FE0A37399A3}"/>
              </a:ext>
            </a:extLst>
          </p:cNvPr>
          <p:cNvGrpSpPr/>
          <p:nvPr/>
        </p:nvGrpSpPr>
        <p:grpSpPr>
          <a:xfrm>
            <a:off x="4085087" y="4690309"/>
            <a:ext cx="1006679" cy="1083196"/>
            <a:chOff x="2078457" y="3678541"/>
            <a:chExt cx="1006679" cy="1083196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FEFCFE2-1502-4352-8B0B-6319935647E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79784F5D-B5F6-49C2-A94E-4AD8FBF663B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6D07FAE-8B9B-47C4-BF1D-8FAEE953537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706024F-F683-4E4D-8A91-C4943834571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E72CA2F1-81AD-4841-8046-E4C44DCD2D46}"/>
              </a:ext>
            </a:extLst>
          </p:cNvPr>
          <p:cNvGrpSpPr/>
          <p:nvPr/>
        </p:nvGrpSpPr>
        <p:grpSpPr>
          <a:xfrm>
            <a:off x="5083107" y="4690309"/>
            <a:ext cx="1006679" cy="1083196"/>
            <a:chOff x="2078457" y="3678541"/>
            <a:chExt cx="1006679" cy="1083196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2502CCC6-A1D9-4C1C-B639-1FF44C910C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254F6F8E-4689-4A8C-A865-1C7E150BC22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949DDA7-3146-4280-B263-2BB5290BF3F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2AD1D7B-05CD-4FCB-91CF-B3308D92B6E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0CDC165-D9A3-4B33-91A0-78D7C6774BFF}"/>
              </a:ext>
            </a:extLst>
          </p:cNvPr>
          <p:cNvGrpSpPr/>
          <p:nvPr/>
        </p:nvGrpSpPr>
        <p:grpSpPr>
          <a:xfrm>
            <a:off x="6089786" y="4690309"/>
            <a:ext cx="1006679" cy="1083196"/>
            <a:chOff x="2078457" y="3678541"/>
            <a:chExt cx="1006679" cy="1083196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A8AE59A2-ABF0-4CA5-9814-A4FAB7F92C5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157BD4AB-3488-42AC-BC18-A46542E4D26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AC9C7C-C9EB-4E08-B4EE-901AA80A3DC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2118565-3C4A-42CB-93C1-F1D7A0C3891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068B0E2-768C-48B2-B8E5-D517CF2C2845}"/>
              </a:ext>
            </a:extLst>
          </p:cNvPr>
          <p:cNvGrpSpPr/>
          <p:nvPr/>
        </p:nvGrpSpPr>
        <p:grpSpPr>
          <a:xfrm>
            <a:off x="7096462" y="4690309"/>
            <a:ext cx="1006679" cy="1083196"/>
            <a:chOff x="2078457" y="3678541"/>
            <a:chExt cx="1006679" cy="1083196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DCC53F3D-48E9-4B59-90AE-ED2D6AAAD0B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0589189A-8A68-417C-B5EA-B411E65EC8A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248B341-D678-4796-B3A6-971CC216B2B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00896C8-9086-437E-90FA-5EC6603F4D0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35A1124-306D-473F-AF94-3FDA06D59008}"/>
              </a:ext>
            </a:extLst>
          </p:cNvPr>
          <p:cNvGrpSpPr/>
          <p:nvPr/>
        </p:nvGrpSpPr>
        <p:grpSpPr>
          <a:xfrm>
            <a:off x="8102431" y="4690309"/>
            <a:ext cx="1006679" cy="1083196"/>
            <a:chOff x="2078457" y="3678541"/>
            <a:chExt cx="1006679" cy="1083196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CDC99EC0-AD18-47BB-AD3A-EFA601BD870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4FA33ABE-2EC7-4E20-A5D0-65F70980B68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FA87D5E-365B-4666-A7E7-4CACD7FAB2F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CD437A-DB0D-4F62-A64C-586C4EF0C7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F3FA6B0-48FC-4E7F-844A-0D30D28C2A59}"/>
              </a:ext>
            </a:extLst>
          </p:cNvPr>
          <p:cNvGrpSpPr/>
          <p:nvPr/>
        </p:nvGrpSpPr>
        <p:grpSpPr>
          <a:xfrm>
            <a:off x="9106866" y="4690309"/>
            <a:ext cx="1006679" cy="1083196"/>
            <a:chOff x="2078457" y="3678541"/>
            <a:chExt cx="1006679" cy="1083196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4AEE5153-989B-4B36-AB40-27B29A2CE16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440912DF-AEAA-495E-AD98-6306D7338B4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2A174BF-9B41-4D51-91BC-FA0F93D5927F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634B89D-926D-49EA-BC68-66E90AD5FAD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EB72AD2B-64F2-4C39-9847-9E889EA3CD35}"/>
              </a:ext>
            </a:extLst>
          </p:cNvPr>
          <p:cNvSpPr txBox="1"/>
          <p:nvPr/>
        </p:nvSpPr>
        <p:spPr>
          <a:xfrm>
            <a:off x="7187828" y="2687637"/>
            <a:ext cx="1204176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쓰레기 값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87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1168167" y="1682901"/>
            <a:ext cx="421756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7F8F42-5FBD-4809-B1E1-D026A1A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26" y="4393979"/>
            <a:ext cx="2775046" cy="627689"/>
          </a:xfrm>
          <a:prstGeom prst="rect">
            <a:avLst/>
          </a:prstGeom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8588BCA6-6966-4262-9F06-F95D4EF05C3A}"/>
              </a:ext>
            </a:extLst>
          </p:cNvPr>
          <p:cNvGrpSpPr/>
          <p:nvPr/>
        </p:nvGrpSpPr>
        <p:grpSpPr>
          <a:xfrm>
            <a:off x="7837922" y="1805223"/>
            <a:ext cx="1006679" cy="1083196"/>
            <a:chOff x="2078457" y="3678541"/>
            <a:chExt cx="1006679" cy="108319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78632D2-BCB1-49F7-86A3-4ACC968DE1C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883BFD1-154E-43F5-9905-B72FC9383B5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865506-E075-4D25-99E5-F03E581EE8DC}"/>
                  </a:ext>
                </a:extLst>
              </p:cNvPr>
              <p:cNvSpPr txBox="1"/>
              <p:nvPr/>
            </p:nvSpPr>
            <p:spPr>
              <a:xfrm>
                <a:off x="2655996" y="4310926"/>
                <a:ext cx="97975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F807 (a)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90328A-7F3C-48C0-8E13-C4E232C2982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BA28983-A444-402B-AF2C-7F0987FAC44C}"/>
              </a:ext>
            </a:extLst>
          </p:cNvPr>
          <p:cNvGrpSpPr/>
          <p:nvPr/>
        </p:nvGrpSpPr>
        <p:grpSpPr>
          <a:xfrm>
            <a:off x="8842357" y="1805223"/>
            <a:ext cx="1006679" cy="1083196"/>
            <a:chOff x="2078457" y="3678541"/>
            <a:chExt cx="1006679" cy="108319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BD96316-9D02-46F7-B350-8F7FD097727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87A6E5D4-9655-4B49-B92E-980079D64C5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7B85D64-EAC3-44E4-B3AA-0B4C5831BAB0}"/>
                  </a:ext>
                </a:extLst>
              </p:cNvPr>
              <p:cNvSpPr txBox="1"/>
              <p:nvPr/>
            </p:nvSpPr>
            <p:spPr>
              <a:xfrm>
                <a:off x="2660805" y="4310926"/>
                <a:ext cx="970137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F7Fb (b)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FBA9517-0A58-4CFC-AAAA-79275CC08CB8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900525" y="3150990"/>
            <a:ext cx="59202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char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변수는 연속된 공간이라고 단언할 수 없음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8D9B4D7-19EE-4919-AC33-91D8DB9B4E6D}"/>
              </a:ext>
            </a:extLst>
          </p:cNvPr>
          <p:cNvSpPr txBox="1"/>
          <p:nvPr/>
        </p:nvSpPr>
        <p:spPr>
          <a:xfrm>
            <a:off x="9671758" y="770243"/>
            <a:ext cx="2520242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줄테니 따라해보면 좋음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6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3461</Words>
  <Application>Microsoft Office PowerPoint</Application>
  <PresentationFormat>와이드스크린</PresentationFormat>
  <Paragraphs>670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나눔고딕 Light</vt:lpstr>
      <vt:lpstr>나눔스퀘어라운드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278</cp:revision>
  <dcterms:created xsi:type="dcterms:W3CDTF">2021-07-27T05:46:00Z</dcterms:created>
  <dcterms:modified xsi:type="dcterms:W3CDTF">2021-07-27T11:38:17Z</dcterms:modified>
</cp:coreProperties>
</file>