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7" r:id="rId4"/>
    <p:sldId id="308" r:id="rId5"/>
    <p:sldId id="309" r:id="rId6"/>
    <p:sldId id="310" r:id="rId7"/>
    <p:sldId id="311" r:id="rId8"/>
    <p:sldId id="312" r:id="rId9"/>
    <p:sldId id="270" r:id="rId10"/>
    <p:sldId id="305" r:id="rId11"/>
    <p:sldId id="30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C++ STL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6392818" cy="2033762"/>
            <a:chOff x="585195" y="602369"/>
            <a:chExt cx="6392818" cy="203376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5989460" cy="2033762"/>
              <a:chOff x="585195" y="602369"/>
              <a:chExt cx="5989460" cy="203376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525977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어제의 과제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(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 클래스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)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리스트의 깊은 복사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리스트의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C++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표준 출력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(cout)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E89A34-C4F2-48C5-BF28-9CB34E449E8B}"/>
              </a:ext>
            </a:extLst>
          </p:cNvPr>
          <p:cNvGrpSpPr/>
          <p:nvPr/>
        </p:nvGrpSpPr>
        <p:grpSpPr>
          <a:xfrm>
            <a:off x="585194" y="3429000"/>
            <a:ext cx="8677375" cy="1725985"/>
            <a:chOff x="585195" y="602369"/>
            <a:chExt cx="8677375" cy="172598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3FC8E4-9E13-4F13-B983-F9B2DB686DAA}"/>
                </a:ext>
              </a:extLst>
            </p:cNvPr>
            <p:cNvGrpSpPr/>
            <p:nvPr/>
          </p:nvGrpSpPr>
          <p:grpSpPr>
            <a:xfrm>
              <a:off x="585195" y="602369"/>
              <a:ext cx="8677375" cy="1725985"/>
              <a:chOff x="585195" y="602369"/>
              <a:chExt cx="8677375" cy="172598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703623-F53C-4D52-9936-69B036009793}"/>
                  </a:ext>
                </a:extLst>
              </p:cNvPr>
              <p:cNvSpPr txBox="1"/>
              <p:nvPr/>
            </p:nvSpPr>
            <p:spPr>
              <a:xfrm>
                <a:off x="5173310" y="602369"/>
                <a:ext cx="18453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선택 과제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67A680-2C25-4AD9-9DFB-8A3D721B95E1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86773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리스트의 인덱스 연산자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[]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두 연결 리스트를 연결하여 새로운 연결리스트를 만드는 덧셈 연산자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+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4FACF4-32C0-4500-8D12-F5C4F2F2A11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C++ STL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31101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STL</a:t>
            </a: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STL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3847594" y="1876665"/>
            <a:ext cx="4496872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Standard Template Library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1FF442-356C-4C60-9E10-4F8ACA1526D3}"/>
              </a:ext>
            </a:extLst>
          </p:cNvPr>
          <p:cNvSpPr txBox="1"/>
          <p:nvPr/>
        </p:nvSpPr>
        <p:spPr>
          <a:xfrm>
            <a:off x="1414282" y="3178931"/>
            <a:ext cx="936346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위한 표준 라이브러리로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자주 사용되는 자료 구조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알고리즘의 모임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 그대로 탬플릿을 사용하여 만들어지는 라이브러리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탬플릿을 공부해보면 도움됨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가장 큰 특징은 탬플릿과 각 요소를 분리함으로써 얻은 독립성임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STL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B1FF442-356C-4C60-9E10-4F8ACA1526D3}"/>
              </a:ext>
            </a:extLst>
          </p:cNvPr>
          <p:cNvSpPr txBox="1"/>
          <p:nvPr/>
        </p:nvSpPr>
        <p:spPr>
          <a:xfrm>
            <a:off x="4517698" y="1459187"/>
            <a:ext cx="315663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 요소를 분리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요소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D8C22AA-CB1F-4F46-BF03-E5C4EBC94F84}"/>
              </a:ext>
            </a:extLst>
          </p:cNvPr>
          <p:cNvCxnSpPr>
            <a:cxnSpLocks/>
          </p:cNvCxnSpPr>
          <p:nvPr/>
        </p:nvCxnSpPr>
        <p:spPr>
          <a:xfrm>
            <a:off x="4005320" y="2784188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9AE721-6EE3-490E-BC78-92A85AB980AD}"/>
              </a:ext>
            </a:extLst>
          </p:cNvPr>
          <p:cNvCxnSpPr>
            <a:cxnSpLocks/>
          </p:cNvCxnSpPr>
          <p:nvPr/>
        </p:nvCxnSpPr>
        <p:spPr>
          <a:xfrm>
            <a:off x="7934590" y="2784188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3">
            <a:extLst>
              <a:ext uri="{FF2B5EF4-FFF2-40B4-BE49-F238E27FC236}">
                <a16:creationId xmlns:a16="http://schemas.microsoft.com/office/drawing/2014/main" id="{AA782EA0-EF1A-4A70-B74D-1D228AF55A44}"/>
              </a:ext>
            </a:extLst>
          </p:cNvPr>
          <p:cNvSpPr txBox="1"/>
          <p:nvPr/>
        </p:nvSpPr>
        <p:spPr>
          <a:xfrm>
            <a:off x="5046342" y="3429000"/>
            <a:ext cx="1875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</a:t>
            </a: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CA8E4C1C-D980-4CCB-BC17-C88396BC2FB0}"/>
              </a:ext>
            </a:extLst>
          </p:cNvPr>
          <p:cNvSpPr txBox="1"/>
          <p:nvPr/>
        </p:nvSpPr>
        <p:spPr>
          <a:xfrm>
            <a:off x="1357939" y="3429000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9ABE0834-7141-4434-921A-5880F36C84DD}"/>
              </a:ext>
            </a:extLst>
          </p:cNvPr>
          <p:cNvSpPr txBox="1"/>
          <p:nvPr/>
        </p:nvSpPr>
        <p:spPr>
          <a:xfrm>
            <a:off x="9245967" y="3429000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EF2CD-7674-4E87-A968-8CB5CAEE0034}"/>
              </a:ext>
            </a:extLst>
          </p:cNvPr>
          <p:cNvSpPr txBox="1"/>
          <p:nvPr/>
        </p:nvSpPr>
        <p:spPr>
          <a:xfrm>
            <a:off x="747996" y="4138225"/>
            <a:ext cx="275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데이터를 실제로 담는 요소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 구조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5EAAB-5C7E-45CC-83A6-C84E524BD24A}"/>
              </a:ext>
            </a:extLst>
          </p:cNvPr>
          <p:cNvSpPr txBox="1"/>
          <p:nvPr/>
        </p:nvSpPr>
        <p:spPr>
          <a:xfrm>
            <a:off x="4094288" y="4138224"/>
            <a:ext cx="3751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컨테이너를 순회하는 역할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순서대로 순회하고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해당하는 위치의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데이터를 가져오거나 수정할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28A59D-3E60-4A61-85ED-1EE60C75F6DE}"/>
              </a:ext>
            </a:extLst>
          </p:cNvPr>
          <p:cNvSpPr txBox="1"/>
          <p:nvPr/>
        </p:nvSpPr>
        <p:spPr>
          <a:xfrm>
            <a:off x="8285770" y="4138223"/>
            <a:ext cx="3558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이터레이터를 활용하여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특정한 기능을 수행하는 함수들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대표적으로 정렬이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8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5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4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1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05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C++ STL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195</Words>
  <Application>Microsoft Office PowerPoint</Application>
  <PresentationFormat>와이드스크린</PresentationFormat>
  <Paragraphs>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491</cp:revision>
  <dcterms:created xsi:type="dcterms:W3CDTF">2021-07-27T05:46:00Z</dcterms:created>
  <dcterms:modified xsi:type="dcterms:W3CDTF">2021-07-28T13:01:24Z</dcterms:modified>
</cp:coreProperties>
</file>