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80" r:id="rId6"/>
    <p:sldId id="279" r:id="rId7"/>
    <p:sldId id="298" r:id="rId8"/>
    <p:sldId id="299" r:id="rId9"/>
    <p:sldId id="300" r:id="rId10"/>
    <p:sldId id="301" r:id="rId11"/>
    <p:sldId id="28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95" r:id="rId23"/>
    <p:sldId id="312" r:id="rId24"/>
    <p:sldId id="297" r:id="rId25"/>
    <p:sldId id="277" r:id="rId26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나눔스퀘어OTF Light" panose="020B0600000101010101" pitchFamily="34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퀘스트와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226488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4029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22648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40292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7E363-F856-4AB6-8C99-EFDDC54B12DE}"/>
              </a:ext>
            </a:extLst>
          </p:cNvPr>
          <p:cNvSpPr txBox="1"/>
          <p:nvPr/>
        </p:nvSpPr>
        <p:spPr>
          <a:xfrm>
            <a:off x="4534703" y="5504072"/>
            <a:ext cx="3143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커플링을 끊기 위한 방법은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D347C2-4A0B-47B7-B6F4-A20E9AC92BA2}"/>
              </a:ext>
            </a:extLst>
          </p:cNvPr>
          <p:cNvCxnSpPr/>
          <p:nvPr/>
        </p:nvCxnSpPr>
        <p:spPr>
          <a:xfrm flipH="1">
            <a:off x="4927158" y="2790907"/>
            <a:ext cx="23376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1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141252" y="183445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3115857" y="2453087"/>
            <a:ext cx="5960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상황에 따라 자주 쓰이는 코드 구조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스타일을 정리한 것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3F6E9-0543-4FC3-A090-F2BB7EB4B5A9}"/>
              </a:ext>
            </a:extLst>
          </p:cNvPr>
          <p:cNvSpPr txBox="1"/>
          <p:nvPr/>
        </p:nvSpPr>
        <p:spPr>
          <a:xfrm>
            <a:off x="5394526" y="4013324"/>
            <a:ext cx="14029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싱글톤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팩토리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등등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4280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32CEE1-9BB8-48CB-879A-1AA3C48A4877}"/>
              </a:ext>
            </a:extLst>
          </p:cNvPr>
          <p:cNvSpPr txBox="1"/>
          <p:nvPr/>
        </p:nvSpPr>
        <p:spPr>
          <a:xfrm>
            <a:off x="1335028" y="1278316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D2B9E-6347-4435-B154-6C33DEE55902}"/>
              </a:ext>
            </a:extLst>
          </p:cNvPr>
          <p:cNvSpPr txBox="1"/>
          <p:nvPr/>
        </p:nvSpPr>
        <p:spPr>
          <a:xfrm>
            <a:off x="1908481" y="1801536"/>
            <a:ext cx="527259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상황에 종속적이지 않고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재활용성이 높고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구조적인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319133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66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1624928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2094744" y="4756904"/>
            <a:ext cx="8002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말하는 좋은 코드들을 모아보니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패턴으로 나눠져 있었다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패턴으로 코드를 작성하니 좋은 코드가 되었다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94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1965130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2885833" y="5746661"/>
            <a:ext cx="6420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어디에서나 데이터를 공유하기 위해서 사용하는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데이터가 힙 영역에 올라간다는 특징이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1171522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싱글톤 패턴</a:t>
            </a:r>
          </a:p>
        </p:txBody>
      </p:sp>
    </p:spTree>
    <p:extLst>
      <p:ext uri="{BB962C8B-B14F-4D97-AF65-F5344CB8AC3E}">
        <p14:creationId xmlns:p14="http://schemas.microsoft.com/office/powerpoint/2010/main" val="166202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783845" y="2551837"/>
            <a:ext cx="462431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1041590" y="5056465"/>
            <a:ext cx="10108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여러 상태로 나눌 수 있고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상태가 중첩되지 않을 경우 사용하는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애니메이터의 프로퍼티가 사용하는 기본적인 아이디어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918249" y="1278316"/>
            <a:ext cx="241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 패턴</a:t>
            </a:r>
          </a:p>
        </p:txBody>
      </p:sp>
    </p:spTree>
    <p:extLst>
      <p:ext uri="{BB962C8B-B14F-4D97-AF65-F5344CB8AC3E}">
        <p14:creationId xmlns:p14="http://schemas.microsoft.com/office/powerpoint/2010/main" val="185543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1171525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07336" y="5447501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3820037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5447501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321005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07336" y="4318416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729148" y="5599901"/>
            <a:ext cx="589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주어진 일을 수행하고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그 일을 관찰함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0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729148" y="5599901"/>
            <a:ext cx="589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주어진 일을 수행하고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그 일을 관찰함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86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112000" y="5599901"/>
            <a:ext cx="7130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관찰을 하기 위해서는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주체가 어떤 일을 했음을 알려야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4882101" y="2204098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5043083" y="186554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40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37288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18090"/>
            <a:ext cx="32800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01992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3020107" y="559990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알림을 받으면 그에 따른 연산을 수행함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4882101" y="2204098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5043083" y="186554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83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723567" y="2019066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719762" y="4882958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2862468" y="3255494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4864874" y="2019066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4650916" y="4882958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7188406" y="2690336"/>
            <a:ext cx="4520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관찰하는 것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이라는 인터페이스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관찰하는 것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들에게 알림을 보냄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무슨 일을 하는지에는 관심 없음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시스템 코드는 업적 코드에 종속적이지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2862468" y="2768640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3023450" y="24300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447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FFA10-D98D-4293-BC49-BC6BFD9BD523}"/>
              </a:ext>
            </a:extLst>
          </p:cNvPr>
          <p:cNvSpPr txBox="1"/>
          <p:nvPr/>
        </p:nvSpPr>
        <p:spPr>
          <a:xfrm>
            <a:off x="4289453" y="1584707"/>
            <a:ext cx="6768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관찰하는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관찰자의 리스트를 가지고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행동을 할 때 모든 관찰자에게 알림을 보내줄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하는 일은 관심 대상이 아님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C3312-8F2E-4C7C-84BF-4A3A6311BAA4}"/>
              </a:ext>
            </a:extLst>
          </p:cNvPr>
          <p:cNvSpPr/>
          <p:nvPr/>
        </p:nvSpPr>
        <p:spPr>
          <a:xfrm rot="18900000">
            <a:off x="2238685" y="1653952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80D17-76AE-424B-BE99-0D0ADAB17956}"/>
              </a:ext>
            </a:extLst>
          </p:cNvPr>
          <p:cNvSpPr txBox="1"/>
          <p:nvPr/>
        </p:nvSpPr>
        <p:spPr>
          <a:xfrm>
            <a:off x="1823518" y="2788297"/>
            <a:ext cx="1707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663D3-093C-439C-830B-DA28495566A0}"/>
              </a:ext>
            </a:extLst>
          </p:cNvPr>
          <p:cNvSpPr txBox="1"/>
          <p:nvPr/>
        </p:nvSpPr>
        <p:spPr>
          <a:xfrm>
            <a:off x="4289453" y="4145723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주체를 관찰하는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받은 알림에 따라 특정 연산을 수행함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79E1B-49A2-4451-93C9-36FE3FE38C17}"/>
              </a:ext>
            </a:extLst>
          </p:cNvPr>
          <p:cNvSpPr/>
          <p:nvPr/>
        </p:nvSpPr>
        <p:spPr>
          <a:xfrm rot="18900000">
            <a:off x="2238685" y="3912818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23FCD-580F-4370-AF6D-546CD1C30D3B}"/>
              </a:ext>
            </a:extLst>
          </p:cNvPr>
          <p:cNvSpPr txBox="1"/>
          <p:nvPr/>
        </p:nvSpPr>
        <p:spPr>
          <a:xfrm>
            <a:off x="1756193" y="5047163"/>
            <a:ext cx="1842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3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FFA10-D98D-4293-BC49-BC6BFD9BD523}"/>
              </a:ext>
            </a:extLst>
          </p:cNvPr>
          <p:cNvSpPr txBox="1"/>
          <p:nvPr/>
        </p:nvSpPr>
        <p:spPr>
          <a:xfrm>
            <a:off x="4583651" y="2952331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알림에 포함되어 날아올 데이터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C3312-8F2E-4C7C-84BF-4A3A6311BAA4}"/>
              </a:ext>
            </a:extLst>
          </p:cNvPr>
          <p:cNvSpPr/>
          <p:nvPr/>
        </p:nvSpPr>
        <p:spPr>
          <a:xfrm rot="18900000">
            <a:off x="2238685" y="2703524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80D17-76AE-424B-BE99-0D0ADAB17956}"/>
              </a:ext>
            </a:extLst>
          </p:cNvPr>
          <p:cNvSpPr txBox="1"/>
          <p:nvPr/>
        </p:nvSpPr>
        <p:spPr>
          <a:xfrm>
            <a:off x="1704899" y="383786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 클래스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84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44AF6-8C59-4F82-BAE5-E2F0F02B8027}"/>
              </a:ext>
            </a:extLst>
          </p:cNvPr>
          <p:cNvSpPr txBox="1"/>
          <p:nvPr/>
        </p:nvSpPr>
        <p:spPr>
          <a:xfrm>
            <a:off x="4604245" y="273650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만들어봅시다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켜주세요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743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퀘스트와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3784578" y="3997409"/>
            <a:ext cx="3887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스페이스바를 누르면 숫자가 올라감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넘어가면 업적 달성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41F39F84-6EAF-4E93-A5D6-5F179DC83362}"/>
              </a:ext>
            </a:extLst>
          </p:cNvPr>
          <p:cNvSpPr/>
          <p:nvPr/>
        </p:nvSpPr>
        <p:spPr>
          <a:xfrm>
            <a:off x="4623149" y="2184731"/>
            <a:ext cx="2210463" cy="92235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657318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키보드를 누르면 숫자가 올라감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934399" y="2628300"/>
            <a:ext cx="632320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SimpleAchieve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9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212561"/>
            <a:ext cx="382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넘어가면 업적 달성 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323290" y="1831206"/>
            <a:ext cx="7545420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SimpleAchieve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업적 달성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4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5233283" y="158429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5386510" y="5062884"/>
            <a:ext cx="14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58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58429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76073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584296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76073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92B908-49C0-425B-B7AD-B5ED2F8DDCFB}"/>
              </a:ext>
            </a:extLst>
          </p:cNvPr>
          <p:cNvCxnSpPr>
            <a:cxnSpLocks/>
          </p:cNvCxnSpPr>
          <p:nvPr/>
        </p:nvCxnSpPr>
        <p:spPr>
          <a:xfrm>
            <a:off x="4929809" y="3087093"/>
            <a:ext cx="235358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4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C858E-D832-48EA-9183-256C78C9BFC7}"/>
              </a:ext>
            </a:extLst>
          </p:cNvPr>
          <p:cNvSpPr txBox="1"/>
          <p:nvPr/>
        </p:nvSpPr>
        <p:spPr>
          <a:xfrm>
            <a:off x="2976107" y="335845"/>
            <a:ext cx="6239785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AddClick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업적 달성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25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226488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4029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22648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40292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92B908-49C0-425B-B7AD-B5ED2F8DDCFB}"/>
              </a:ext>
            </a:extLst>
          </p:cNvPr>
          <p:cNvCxnSpPr>
            <a:cxnSpLocks/>
          </p:cNvCxnSpPr>
          <p:nvPr/>
        </p:nvCxnSpPr>
        <p:spPr>
          <a:xfrm>
            <a:off x="4929809" y="2729284"/>
            <a:ext cx="235358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37E363-F856-4AB6-8C99-EFDDC54B12DE}"/>
              </a:ext>
            </a:extLst>
          </p:cNvPr>
          <p:cNvSpPr txBox="1"/>
          <p:nvPr/>
        </p:nvSpPr>
        <p:spPr>
          <a:xfrm>
            <a:off x="4513862" y="5432510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서로가 서로에게 의존적이다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975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나눔스퀘어OTF Light</vt:lpstr>
      <vt:lpstr>맑은 고딕</vt:lpstr>
      <vt:lpstr>Consolas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237</cp:revision>
  <dcterms:created xsi:type="dcterms:W3CDTF">2021-07-27T05:46:00Z</dcterms:created>
  <dcterms:modified xsi:type="dcterms:W3CDTF">2021-12-28T14:28:38Z</dcterms:modified>
</cp:coreProperties>
</file>