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313" r:id="rId5"/>
    <p:sldId id="314" r:id="rId6"/>
    <p:sldId id="315" r:id="rId7"/>
    <p:sldId id="316" r:id="rId8"/>
    <p:sldId id="317" r:id="rId9"/>
    <p:sldId id="318" r:id="rId10"/>
    <p:sldId id="283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297" r:id="rId30"/>
    <p:sldId id="277" r:id="rId31"/>
  </p:sldIdLst>
  <p:sldSz cx="12192000" cy="6858000"/>
  <p:notesSz cx="6858000" cy="9144000"/>
  <p:embeddedFontLst>
    <p:embeddedFont>
      <p:font typeface="나눔스퀘어OTF Light" panose="020B0600000101010101" pitchFamily="34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96" d="100"/>
          <a:sy n="96" d="100"/>
        </p:scale>
        <p:origin x="9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4103309" y="2629032"/>
            <a:ext cx="3985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2021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유니티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60EC74-89F5-484C-A0C2-C6ADFB80C528}"/>
              </a:ext>
            </a:extLst>
          </p:cNvPr>
          <p:cNvSpPr/>
          <p:nvPr/>
        </p:nvSpPr>
        <p:spPr>
          <a:xfrm>
            <a:off x="5583141" y="1399428"/>
            <a:ext cx="1025718" cy="1025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8B116-F75B-46A2-A144-E2FBD94508AE}"/>
              </a:ext>
            </a:extLst>
          </p:cNvPr>
          <p:cNvSpPr txBox="1"/>
          <p:nvPr/>
        </p:nvSpPr>
        <p:spPr>
          <a:xfrm>
            <a:off x="2388895" y="2639507"/>
            <a:ext cx="7414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인벤토리에는 아이템이 보관된다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아이템이 아닌 것은 보관될 수 없다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B721A9-C8E6-4204-8B5D-04884AC75696}"/>
              </a:ext>
            </a:extLst>
          </p:cNvPr>
          <p:cNvSpPr txBox="1"/>
          <p:nvPr/>
        </p:nvSpPr>
        <p:spPr>
          <a:xfrm>
            <a:off x="3629619" y="3141480"/>
            <a:ext cx="4932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=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인벤토리에 보관되는 모든 것은 아이템이다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026" name="Picture 2" descr="Item] ＃276. 다이아몬드 검(Diamond Sword) : 네이버 블로그">
            <a:extLst>
              <a:ext uri="{FF2B5EF4-FFF2-40B4-BE49-F238E27FC236}">
                <a16:creationId xmlns:a16="http://schemas.microsoft.com/office/drawing/2014/main" id="{8C14792B-E1C9-48D3-B37A-59A5A209F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685" y="4266785"/>
            <a:ext cx="20193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스테이크 - Minecraft 위키">
            <a:extLst>
              <a:ext uri="{FF2B5EF4-FFF2-40B4-BE49-F238E27FC236}">
                <a16:creationId xmlns:a16="http://schemas.microsoft.com/office/drawing/2014/main" id="{46269AB0-315E-42DA-A6AA-2A282CD9B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600" y="3989402"/>
            <a:ext cx="1866800" cy="18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철주괴 - 끄코위키">
            <a:extLst>
              <a:ext uri="{FF2B5EF4-FFF2-40B4-BE49-F238E27FC236}">
                <a16:creationId xmlns:a16="http://schemas.microsoft.com/office/drawing/2014/main" id="{4EE9D931-FBE1-430F-AD0D-5EE186F1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859" y="423569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8F905A-B586-4A89-ADE0-F8F067D5BED9}"/>
              </a:ext>
            </a:extLst>
          </p:cNvPr>
          <p:cNvSpPr txBox="1"/>
          <p:nvPr/>
        </p:nvSpPr>
        <p:spPr>
          <a:xfrm>
            <a:off x="2834768" y="5771735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615F4E-2922-463D-BC14-6536705A882B}"/>
              </a:ext>
            </a:extLst>
          </p:cNvPr>
          <p:cNvSpPr txBox="1"/>
          <p:nvPr/>
        </p:nvSpPr>
        <p:spPr>
          <a:xfrm>
            <a:off x="5665433" y="5771735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8C7E6F-AEA2-434B-8EAC-61E52D22BBBF}"/>
              </a:ext>
            </a:extLst>
          </p:cNvPr>
          <p:cNvSpPr txBox="1"/>
          <p:nvPr/>
        </p:nvSpPr>
        <p:spPr>
          <a:xfrm>
            <a:off x="8464292" y="5771735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280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60EC74-89F5-484C-A0C2-C6ADFB80C528}"/>
              </a:ext>
            </a:extLst>
          </p:cNvPr>
          <p:cNvSpPr/>
          <p:nvPr/>
        </p:nvSpPr>
        <p:spPr>
          <a:xfrm>
            <a:off x="5583141" y="1399428"/>
            <a:ext cx="1025718" cy="1025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Item] ＃276. 다이아몬드 검(Diamond Sword) : 네이버 블로그">
            <a:extLst>
              <a:ext uri="{FF2B5EF4-FFF2-40B4-BE49-F238E27FC236}">
                <a16:creationId xmlns:a16="http://schemas.microsoft.com/office/drawing/2014/main" id="{8C14792B-E1C9-48D3-B37A-59A5A209F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685" y="4266785"/>
            <a:ext cx="20193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스테이크 - Minecraft 위키">
            <a:extLst>
              <a:ext uri="{FF2B5EF4-FFF2-40B4-BE49-F238E27FC236}">
                <a16:creationId xmlns:a16="http://schemas.microsoft.com/office/drawing/2014/main" id="{46269AB0-315E-42DA-A6AA-2A282CD9B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600" y="3989402"/>
            <a:ext cx="1866800" cy="18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철주괴 - 끄코위키">
            <a:extLst>
              <a:ext uri="{FF2B5EF4-FFF2-40B4-BE49-F238E27FC236}">
                <a16:creationId xmlns:a16="http://schemas.microsoft.com/office/drawing/2014/main" id="{4EE9D931-FBE1-430F-AD0D-5EE186F1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859" y="423569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8F905A-B586-4A89-ADE0-F8F067D5BED9}"/>
              </a:ext>
            </a:extLst>
          </p:cNvPr>
          <p:cNvSpPr txBox="1"/>
          <p:nvPr/>
        </p:nvSpPr>
        <p:spPr>
          <a:xfrm>
            <a:off x="2563862" y="5771735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다이아몬드 검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615F4E-2922-463D-BC14-6536705A882B}"/>
              </a:ext>
            </a:extLst>
          </p:cNvPr>
          <p:cNvSpPr txBox="1"/>
          <p:nvPr/>
        </p:nvSpPr>
        <p:spPr>
          <a:xfrm>
            <a:off x="5631771" y="5771735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스테이크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8C7E6F-AEA2-434B-8EAC-61E52D22BBBF}"/>
              </a:ext>
            </a:extLst>
          </p:cNvPr>
          <p:cNvSpPr txBox="1"/>
          <p:nvPr/>
        </p:nvSpPr>
        <p:spPr>
          <a:xfrm>
            <a:off x="8616577" y="5771735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철괴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F4F5D-13D3-488D-84A6-B4B05A866729}"/>
              </a:ext>
            </a:extLst>
          </p:cNvPr>
          <p:cNvSpPr txBox="1"/>
          <p:nvPr/>
        </p:nvSpPr>
        <p:spPr>
          <a:xfrm>
            <a:off x="5030646" y="2502281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추상적인 존재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D07EDD5-10D5-48D3-BEFA-002C567B59EE}"/>
              </a:ext>
            </a:extLst>
          </p:cNvPr>
          <p:cNvCxnSpPr>
            <a:stCxn id="13" idx="2"/>
            <a:endCxn id="1028" idx="0"/>
          </p:cNvCxnSpPr>
          <p:nvPr/>
        </p:nvCxnSpPr>
        <p:spPr>
          <a:xfrm flipH="1">
            <a:off x="6096000" y="2840835"/>
            <a:ext cx="2" cy="1148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339F5E0-DACE-468E-BE5B-AB8B87DE241C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265335" y="2840835"/>
            <a:ext cx="2830667" cy="11763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3042C0F-CB73-41B1-A192-11B4DCE77B9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096002" y="2840835"/>
            <a:ext cx="2830663" cy="11718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2A86F4D-6ED7-4797-B334-1C22074D0C09}"/>
              </a:ext>
            </a:extLst>
          </p:cNvPr>
          <p:cNvSpPr txBox="1"/>
          <p:nvPr/>
        </p:nvSpPr>
        <p:spPr>
          <a:xfrm>
            <a:off x="4124105" y="3058207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상속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A56C30-AF40-4FAF-99CB-A73AE1F45C7A}"/>
              </a:ext>
            </a:extLst>
          </p:cNvPr>
          <p:cNvSpPr txBox="1"/>
          <p:nvPr/>
        </p:nvSpPr>
        <p:spPr>
          <a:xfrm>
            <a:off x="7717916" y="3088212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상속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3812A8-658C-4054-ACF9-4ED7CA30C3D3}"/>
              </a:ext>
            </a:extLst>
          </p:cNvPr>
          <p:cNvSpPr txBox="1"/>
          <p:nvPr/>
        </p:nvSpPr>
        <p:spPr>
          <a:xfrm>
            <a:off x="6095999" y="3396761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상속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818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60EC74-89F5-484C-A0C2-C6ADFB80C528}"/>
              </a:ext>
            </a:extLst>
          </p:cNvPr>
          <p:cNvSpPr/>
          <p:nvPr/>
        </p:nvSpPr>
        <p:spPr>
          <a:xfrm>
            <a:off x="5583141" y="500931"/>
            <a:ext cx="1025718" cy="1025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Item] ＃276. 다이아몬드 검(Diamond Sword) : 네이버 블로그">
            <a:extLst>
              <a:ext uri="{FF2B5EF4-FFF2-40B4-BE49-F238E27FC236}">
                <a16:creationId xmlns:a16="http://schemas.microsoft.com/office/drawing/2014/main" id="{8C14792B-E1C9-48D3-B37A-59A5A209F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057" y="4656399"/>
            <a:ext cx="20193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8F905A-B586-4A89-ADE0-F8F067D5BED9}"/>
              </a:ext>
            </a:extLst>
          </p:cNvPr>
          <p:cNvSpPr txBox="1"/>
          <p:nvPr/>
        </p:nvSpPr>
        <p:spPr>
          <a:xfrm>
            <a:off x="5450234" y="6161349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다이아몬드 검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F4F5D-13D3-488D-84A6-B4B05A866729}"/>
              </a:ext>
            </a:extLst>
          </p:cNvPr>
          <p:cNvSpPr txBox="1"/>
          <p:nvPr/>
        </p:nvSpPr>
        <p:spPr>
          <a:xfrm>
            <a:off x="5030646" y="1603784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추상적인 존재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339F5E0-DACE-468E-BE5B-AB8B87DE241C}"/>
              </a:ext>
            </a:extLst>
          </p:cNvPr>
          <p:cNvCxnSpPr>
            <a:cxnSpLocks/>
          </p:cNvCxnSpPr>
          <p:nvPr/>
        </p:nvCxnSpPr>
        <p:spPr>
          <a:xfrm>
            <a:off x="6096000" y="2013900"/>
            <a:ext cx="0" cy="4669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44CE6C-56CB-4FEF-BD5B-E783BE494985}"/>
              </a:ext>
            </a:extLst>
          </p:cNvPr>
          <p:cNvSpPr/>
          <p:nvPr/>
        </p:nvSpPr>
        <p:spPr>
          <a:xfrm>
            <a:off x="5583141" y="2607181"/>
            <a:ext cx="1025718" cy="1025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3A8E81-E758-49A3-9268-B238929D0840}"/>
              </a:ext>
            </a:extLst>
          </p:cNvPr>
          <p:cNvSpPr txBox="1"/>
          <p:nvPr/>
        </p:nvSpPr>
        <p:spPr>
          <a:xfrm>
            <a:off x="5123621" y="3710034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무기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추상적인 존재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1C6886B-6556-465F-B3EA-43A332614682}"/>
              </a:ext>
            </a:extLst>
          </p:cNvPr>
          <p:cNvCxnSpPr>
            <a:cxnSpLocks/>
          </p:cNvCxnSpPr>
          <p:nvPr/>
        </p:nvCxnSpPr>
        <p:spPr>
          <a:xfrm>
            <a:off x="6096000" y="4106418"/>
            <a:ext cx="0" cy="4669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697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60EC74-89F5-484C-A0C2-C6ADFB80C528}"/>
              </a:ext>
            </a:extLst>
          </p:cNvPr>
          <p:cNvSpPr/>
          <p:nvPr/>
        </p:nvSpPr>
        <p:spPr>
          <a:xfrm>
            <a:off x="4056490" y="500931"/>
            <a:ext cx="1025718" cy="1025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Item] ＃276. 다이아몬드 검(Diamond Sword) : 네이버 블로그">
            <a:extLst>
              <a:ext uri="{FF2B5EF4-FFF2-40B4-BE49-F238E27FC236}">
                <a16:creationId xmlns:a16="http://schemas.microsoft.com/office/drawing/2014/main" id="{8C14792B-E1C9-48D3-B37A-59A5A209F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406" y="4656399"/>
            <a:ext cx="20193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8F905A-B586-4A89-ADE0-F8F067D5BED9}"/>
              </a:ext>
            </a:extLst>
          </p:cNvPr>
          <p:cNvSpPr txBox="1"/>
          <p:nvPr/>
        </p:nvSpPr>
        <p:spPr>
          <a:xfrm>
            <a:off x="3923583" y="6161349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다이아몬드 검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F4F5D-13D3-488D-84A6-B4B05A866729}"/>
              </a:ext>
            </a:extLst>
          </p:cNvPr>
          <p:cNvSpPr txBox="1"/>
          <p:nvPr/>
        </p:nvSpPr>
        <p:spPr>
          <a:xfrm>
            <a:off x="3503995" y="1603784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추상적인 존재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339F5E0-DACE-468E-BE5B-AB8B87DE241C}"/>
              </a:ext>
            </a:extLst>
          </p:cNvPr>
          <p:cNvCxnSpPr>
            <a:cxnSpLocks/>
          </p:cNvCxnSpPr>
          <p:nvPr/>
        </p:nvCxnSpPr>
        <p:spPr>
          <a:xfrm>
            <a:off x="4569349" y="2013900"/>
            <a:ext cx="0" cy="4669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44CE6C-56CB-4FEF-BD5B-E783BE494985}"/>
              </a:ext>
            </a:extLst>
          </p:cNvPr>
          <p:cNvSpPr/>
          <p:nvPr/>
        </p:nvSpPr>
        <p:spPr>
          <a:xfrm>
            <a:off x="4056490" y="2607181"/>
            <a:ext cx="1025718" cy="1025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3A8E81-E758-49A3-9268-B238929D0840}"/>
              </a:ext>
            </a:extLst>
          </p:cNvPr>
          <p:cNvSpPr txBox="1"/>
          <p:nvPr/>
        </p:nvSpPr>
        <p:spPr>
          <a:xfrm>
            <a:off x="3596970" y="3710034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무기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추상적인 존재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1C6886B-6556-465F-B3EA-43A332614682}"/>
              </a:ext>
            </a:extLst>
          </p:cNvPr>
          <p:cNvCxnSpPr>
            <a:cxnSpLocks/>
          </p:cNvCxnSpPr>
          <p:nvPr/>
        </p:nvCxnSpPr>
        <p:spPr>
          <a:xfrm>
            <a:off x="4569349" y="4106418"/>
            <a:ext cx="0" cy="4669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EE13DA-2298-4416-B78F-24D63F8EE421}"/>
              </a:ext>
            </a:extLst>
          </p:cNvPr>
          <p:cNvSpPr txBox="1"/>
          <p:nvPr/>
        </p:nvSpPr>
        <p:spPr>
          <a:xfrm>
            <a:off x="6096001" y="2412154"/>
            <a:ext cx="4427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추상 클래스는 동물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–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개의 관계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개가 동물이라면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개는 식물이 될 수 없음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58ADC5-DA1C-4099-BD0D-B3F294E0150F}"/>
              </a:ext>
            </a:extLst>
          </p:cNvPr>
          <p:cNvSpPr txBox="1"/>
          <p:nvPr/>
        </p:nvSpPr>
        <p:spPr>
          <a:xfrm>
            <a:off x="6096000" y="3737961"/>
            <a:ext cx="5846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무기이면서 동시에 방패인 아이템은 존재할 수 있는가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그런 아이템이 없다면 괜찮지만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아니라면 잘못된 구조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8811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tem] ＃276. 다이아몬드 검(Diamond Sword) : 네이버 블로그">
            <a:extLst>
              <a:ext uri="{FF2B5EF4-FFF2-40B4-BE49-F238E27FC236}">
                <a16:creationId xmlns:a16="http://schemas.microsoft.com/office/drawing/2014/main" id="{8C14792B-E1C9-48D3-B37A-59A5A209F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406" y="4127416"/>
            <a:ext cx="20193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8F905A-B586-4A89-ADE0-F8F067D5BED9}"/>
              </a:ext>
            </a:extLst>
          </p:cNvPr>
          <p:cNvSpPr txBox="1"/>
          <p:nvPr/>
        </p:nvSpPr>
        <p:spPr>
          <a:xfrm>
            <a:off x="3923583" y="5632366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다이아몬드 검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371932D-0CB1-4A47-BC02-E67BDAE1F728}"/>
              </a:ext>
            </a:extLst>
          </p:cNvPr>
          <p:cNvGrpSpPr/>
          <p:nvPr/>
        </p:nvGrpSpPr>
        <p:grpSpPr>
          <a:xfrm>
            <a:off x="3503995" y="970747"/>
            <a:ext cx="2130711" cy="1441407"/>
            <a:chOff x="3503995" y="970747"/>
            <a:chExt cx="2130711" cy="144140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160EC74-89F5-484C-A0C2-C6ADFB80C528}"/>
                </a:ext>
              </a:extLst>
            </p:cNvPr>
            <p:cNvSpPr/>
            <p:nvPr/>
          </p:nvSpPr>
          <p:spPr>
            <a:xfrm>
              <a:off x="4056490" y="970747"/>
              <a:ext cx="1025718" cy="10257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DF4F5D-13D3-488D-84A6-B4B05A866729}"/>
                </a:ext>
              </a:extLst>
            </p:cNvPr>
            <p:cNvSpPr txBox="1"/>
            <p:nvPr/>
          </p:nvSpPr>
          <p:spPr>
            <a:xfrm>
              <a:off x="3503995" y="2073600"/>
              <a:ext cx="2130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아이템 </a:t>
              </a:r>
              <a:r>
                <a:rPr lang="en-US" altLang="ko-KR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(</a:t>
              </a:r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추상적인 존재</a:t>
              </a:r>
              <a:r>
                <a:rPr lang="en-US" altLang="ko-KR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)</a:t>
              </a: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339F5E0-DACE-468E-BE5B-AB8B87DE241C}"/>
              </a:ext>
            </a:extLst>
          </p:cNvPr>
          <p:cNvCxnSpPr>
            <a:cxnSpLocks/>
          </p:cNvCxnSpPr>
          <p:nvPr/>
        </p:nvCxnSpPr>
        <p:spPr>
          <a:xfrm>
            <a:off x="4569349" y="2483716"/>
            <a:ext cx="0" cy="15721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58ADC5-DA1C-4099-BD0D-B3F294E0150F}"/>
              </a:ext>
            </a:extLst>
          </p:cNvPr>
          <p:cNvSpPr txBox="1"/>
          <p:nvPr/>
        </p:nvSpPr>
        <p:spPr>
          <a:xfrm>
            <a:off x="5685091" y="2918111"/>
            <a:ext cx="65069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아이템과 별개로 무기를 인터페이스로 만든다면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무기이면서 재료이면서 방패인 아이템을 만들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이는 날 수 있음과 걸을 수 있음이 동시에 존재하는 것과 같음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25556B8-75E7-468B-8BF4-7CFD74ED08D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280823" y="3087388"/>
            <a:ext cx="2288526" cy="968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CE90FD4-10F1-4D68-BB95-4E6B7314AAC2}"/>
              </a:ext>
            </a:extLst>
          </p:cNvPr>
          <p:cNvGrpSpPr/>
          <p:nvPr/>
        </p:nvGrpSpPr>
        <p:grpSpPr>
          <a:xfrm>
            <a:off x="1427063" y="1701918"/>
            <a:ext cx="1707520" cy="1385470"/>
            <a:chOff x="1427063" y="1701918"/>
            <a:chExt cx="1707520" cy="138547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A40410D-CEC2-4D49-BD51-F3D10BE56B7A}"/>
                </a:ext>
              </a:extLst>
            </p:cNvPr>
            <p:cNvSpPr/>
            <p:nvPr/>
          </p:nvSpPr>
          <p:spPr>
            <a:xfrm rot="2700000">
              <a:off x="1909139" y="1701918"/>
              <a:ext cx="743362" cy="7433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0124D5-5A72-4EA6-9521-6EC8F3F5A441}"/>
                </a:ext>
              </a:extLst>
            </p:cNvPr>
            <p:cNvSpPr txBox="1"/>
            <p:nvPr/>
          </p:nvSpPr>
          <p:spPr>
            <a:xfrm>
              <a:off x="1427063" y="2748834"/>
              <a:ext cx="17075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무기 </a:t>
              </a:r>
              <a:r>
                <a:rPr lang="en-US" altLang="ko-KR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(</a:t>
              </a:r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인터페이스</a:t>
              </a:r>
              <a:r>
                <a:rPr lang="en-US" altLang="ko-KR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3748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60EC74-89F5-484C-A0C2-C6ADFB80C528}"/>
              </a:ext>
            </a:extLst>
          </p:cNvPr>
          <p:cNvSpPr/>
          <p:nvPr/>
        </p:nvSpPr>
        <p:spPr>
          <a:xfrm>
            <a:off x="3881561" y="2778865"/>
            <a:ext cx="1025718" cy="1025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F4F5D-13D3-488D-84A6-B4B05A866729}"/>
              </a:ext>
            </a:extLst>
          </p:cNvPr>
          <p:cNvSpPr txBox="1"/>
          <p:nvPr/>
        </p:nvSpPr>
        <p:spPr>
          <a:xfrm>
            <a:off x="3329066" y="3881718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추상적인 존재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58ADC5-DA1C-4099-BD0D-B3F294E0150F}"/>
              </a:ext>
            </a:extLst>
          </p:cNvPr>
          <p:cNvSpPr txBox="1"/>
          <p:nvPr/>
        </p:nvSpPr>
        <p:spPr>
          <a:xfrm>
            <a:off x="6732225" y="2221454"/>
            <a:ext cx="171713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최대 중첩 개수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등급</a:t>
            </a:r>
            <a:endParaRPr lang="en-US" altLang="ko-KR" sz="2000">
              <a:solidFill>
                <a:schemeClr val="bg1">
                  <a:lumMod val="7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설명</a:t>
            </a:r>
            <a:endParaRPr lang="en-US" altLang="ko-KR" sz="2000">
              <a:solidFill>
                <a:schemeClr val="bg1">
                  <a:lumMod val="7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소유 조건</a:t>
            </a:r>
            <a:endParaRPr lang="en-US" altLang="ko-KR" sz="2000">
              <a:solidFill>
                <a:schemeClr val="bg1">
                  <a:lumMod val="7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무게</a:t>
            </a:r>
            <a:endParaRPr lang="en-US" altLang="ko-KR" sz="2000">
              <a:solidFill>
                <a:schemeClr val="bg1">
                  <a:lumMod val="7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등등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03958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E3D8C9-91EA-42A2-8193-09CAACB84F93}"/>
              </a:ext>
            </a:extLst>
          </p:cNvPr>
          <p:cNvGrpSpPr/>
          <p:nvPr/>
        </p:nvGrpSpPr>
        <p:grpSpPr>
          <a:xfrm>
            <a:off x="1445810" y="1780433"/>
            <a:ext cx="3282562" cy="3297134"/>
            <a:chOff x="4459354" y="1774471"/>
            <a:chExt cx="3282562" cy="329713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733BA5F-E420-44F0-8374-65E10595D76B}"/>
                </a:ext>
              </a:extLst>
            </p:cNvPr>
            <p:cNvGrpSpPr/>
            <p:nvPr/>
          </p:nvGrpSpPr>
          <p:grpSpPr>
            <a:xfrm>
              <a:off x="4459357" y="3162630"/>
              <a:ext cx="3273285" cy="538699"/>
              <a:chOff x="4459357" y="3162630"/>
              <a:chExt cx="3273285" cy="5386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0F3EAC9-2BFC-4451-8477-E048FD23FDEE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F2655ED7-794C-4EB2-BEF1-40B7AF2B99FB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700F469-6186-4EBD-9D6E-99DE1A65432A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108CC19-6B3E-4957-A92D-0AB12BFF87A3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3C25132-43ED-4439-8AFF-E88643A7789E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8D6F5BE-0F7B-459D-BD58-B5BBCCAAD73D}"/>
                </a:ext>
              </a:extLst>
            </p:cNvPr>
            <p:cNvGrpSpPr/>
            <p:nvPr/>
          </p:nvGrpSpPr>
          <p:grpSpPr>
            <a:xfrm>
              <a:off x="4459356" y="3847768"/>
              <a:ext cx="3273285" cy="538699"/>
              <a:chOff x="4459357" y="3162630"/>
              <a:chExt cx="3273285" cy="538699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1C5A1D5-DC37-460E-859C-47234023B9A1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2616476B-8B42-4C4A-94AB-37FA8028DBB9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500A732-A04B-4BA6-A815-841698E66C0C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8D533A6-BCE7-4791-8DB2-0F0C482053CF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C75EBC1-3DDE-481A-89FE-419E2E77BC64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43D5998-A3AC-46F9-8A6E-58F9D297FF66}"/>
                </a:ext>
              </a:extLst>
            </p:cNvPr>
            <p:cNvGrpSpPr/>
            <p:nvPr/>
          </p:nvGrpSpPr>
          <p:grpSpPr>
            <a:xfrm>
              <a:off x="4468631" y="4532906"/>
              <a:ext cx="3273285" cy="538699"/>
              <a:chOff x="4459357" y="3162630"/>
              <a:chExt cx="3273285" cy="538699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3724506-BFEC-454D-88EA-8593E8E84C5F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87B19A5-B0B6-474D-8262-64BAAFD3B036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22C98FCA-3A43-4CE0-91F8-7A822783A82E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A65BAF6-DCC8-4D30-9563-ABFF77A14CA1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9DB9DE1-D900-492E-B8F5-1B0D2334EDE5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113A088-4D95-451D-A88E-C262F82C9EA5}"/>
                </a:ext>
              </a:extLst>
            </p:cNvPr>
            <p:cNvGrpSpPr/>
            <p:nvPr/>
          </p:nvGrpSpPr>
          <p:grpSpPr>
            <a:xfrm>
              <a:off x="4459355" y="2465571"/>
              <a:ext cx="3273285" cy="538699"/>
              <a:chOff x="4459357" y="3162630"/>
              <a:chExt cx="3273285" cy="538699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0E868E5-26A5-4CE3-9DD7-2E4A33A941F3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5626B38-44B2-4004-BCB4-0EDF97FF7D0B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EEEE23B-F207-4FEC-8344-2562C31D1952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58250F7-2E31-4FC8-80E2-4B474C3E4C2F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DF24A4E9-5DE7-4AF0-A16F-F0420EDB6B53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0A6DD25-EACE-41D4-AB42-50924BE2C159}"/>
                </a:ext>
              </a:extLst>
            </p:cNvPr>
            <p:cNvGrpSpPr/>
            <p:nvPr/>
          </p:nvGrpSpPr>
          <p:grpSpPr>
            <a:xfrm>
              <a:off x="4459354" y="1774471"/>
              <a:ext cx="3273285" cy="538699"/>
              <a:chOff x="4459357" y="3162630"/>
              <a:chExt cx="3273285" cy="538699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F886D5B-C2E9-4D50-B358-41AED838C6C6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3D4C8B1-EC1D-4805-AD93-69608BFB1E6A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70EFD03-4A43-4132-9FF4-A0A0DD21FCCC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A1212A1-2B64-446C-8635-1F8FE5EA8528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73F48D5-A008-4866-A7B7-59A3F72C410F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BC8F697-D735-4AD9-9F34-5C3E2FEC671C}"/>
              </a:ext>
            </a:extLst>
          </p:cNvPr>
          <p:cNvSpPr txBox="1"/>
          <p:nvPr/>
        </p:nvSpPr>
        <p:spPr>
          <a:xfrm>
            <a:off x="2336094" y="5235927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C45CD5-8968-4210-9807-F69214EA900D}"/>
              </a:ext>
            </a:extLst>
          </p:cNvPr>
          <p:cNvSpPr txBox="1"/>
          <p:nvPr/>
        </p:nvSpPr>
        <p:spPr>
          <a:xfrm>
            <a:off x="5483752" y="2767280"/>
            <a:ext cx="60596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라고 생각하기 쉽지만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인벤토리는 별개의 존재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즉 분리시켜야 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→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장에서는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대한 생각을 하지 않음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366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E3D8C9-91EA-42A2-8193-09CAACB84F93}"/>
              </a:ext>
            </a:extLst>
          </p:cNvPr>
          <p:cNvGrpSpPr/>
          <p:nvPr/>
        </p:nvGrpSpPr>
        <p:grpSpPr>
          <a:xfrm>
            <a:off x="1445810" y="1780433"/>
            <a:ext cx="3282562" cy="3297134"/>
            <a:chOff x="4459354" y="1774471"/>
            <a:chExt cx="3282562" cy="329713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733BA5F-E420-44F0-8374-65E10595D76B}"/>
                </a:ext>
              </a:extLst>
            </p:cNvPr>
            <p:cNvGrpSpPr/>
            <p:nvPr/>
          </p:nvGrpSpPr>
          <p:grpSpPr>
            <a:xfrm>
              <a:off x="4459357" y="3162630"/>
              <a:ext cx="3273285" cy="538699"/>
              <a:chOff x="4459357" y="3162630"/>
              <a:chExt cx="3273285" cy="5386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0F3EAC9-2BFC-4451-8477-E048FD23FDEE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F2655ED7-794C-4EB2-BEF1-40B7AF2B99FB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700F469-6186-4EBD-9D6E-99DE1A65432A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108CC19-6B3E-4957-A92D-0AB12BFF87A3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3C25132-43ED-4439-8AFF-E88643A7789E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8D6F5BE-0F7B-459D-BD58-B5BBCCAAD73D}"/>
                </a:ext>
              </a:extLst>
            </p:cNvPr>
            <p:cNvGrpSpPr/>
            <p:nvPr/>
          </p:nvGrpSpPr>
          <p:grpSpPr>
            <a:xfrm>
              <a:off x="4459356" y="3847768"/>
              <a:ext cx="3273285" cy="538699"/>
              <a:chOff x="4459357" y="3162630"/>
              <a:chExt cx="3273285" cy="538699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1C5A1D5-DC37-460E-859C-47234023B9A1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2616476B-8B42-4C4A-94AB-37FA8028DBB9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500A732-A04B-4BA6-A815-841698E66C0C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8D533A6-BCE7-4791-8DB2-0F0C482053CF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C75EBC1-3DDE-481A-89FE-419E2E77BC64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43D5998-A3AC-46F9-8A6E-58F9D297FF66}"/>
                </a:ext>
              </a:extLst>
            </p:cNvPr>
            <p:cNvGrpSpPr/>
            <p:nvPr/>
          </p:nvGrpSpPr>
          <p:grpSpPr>
            <a:xfrm>
              <a:off x="4468631" y="4532906"/>
              <a:ext cx="3273285" cy="538699"/>
              <a:chOff x="4459357" y="3162630"/>
              <a:chExt cx="3273285" cy="538699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3724506-BFEC-454D-88EA-8593E8E84C5F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87B19A5-B0B6-474D-8262-64BAAFD3B036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22C98FCA-3A43-4CE0-91F8-7A822783A82E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A65BAF6-DCC8-4D30-9563-ABFF77A14CA1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9DB9DE1-D900-492E-B8F5-1B0D2334EDE5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113A088-4D95-451D-A88E-C262F82C9EA5}"/>
                </a:ext>
              </a:extLst>
            </p:cNvPr>
            <p:cNvGrpSpPr/>
            <p:nvPr/>
          </p:nvGrpSpPr>
          <p:grpSpPr>
            <a:xfrm>
              <a:off x="4459355" y="2465571"/>
              <a:ext cx="3273285" cy="538699"/>
              <a:chOff x="4459357" y="3162630"/>
              <a:chExt cx="3273285" cy="538699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0E868E5-26A5-4CE3-9DD7-2E4A33A941F3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5626B38-44B2-4004-BCB4-0EDF97FF7D0B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EEEE23B-F207-4FEC-8344-2562C31D1952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58250F7-2E31-4FC8-80E2-4B474C3E4C2F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DF24A4E9-5DE7-4AF0-A16F-F0420EDB6B53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0A6DD25-EACE-41D4-AB42-50924BE2C159}"/>
                </a:ext>
              </a:extLst>
            </p:cNvPr>
            <p:cNvGrpSpPr/>
            <p:nvPr/>
          </p:nvGrpSpPr>
          <p:grpSpPr>
            <a:xfrm>
              <a:off x="4459354" y="1774471"/>
              <a:ext cx="3273285" cy="538699"/>
              <a:chOff x="4459357" y="3162630"/>
              <a:chExt cx="3273285" cy="538699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F886D5B-C2E9-4D50-B358-41AED838C6C6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3D4C8B1-EC1D-4805-AD93-69608BFB1E6A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70EFD03-4A43-4132-9FF4-A0A0DD21FCCC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A1212A1-2B64-446C-8635-1F8FE5EA8528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73F48D5-A008-4866-A7B7-59A3F72C410F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BC8F697-D735-4AD9-9F34-5C3E2FEC671C}"/>
              </a:ext>
            </a:extLst>
          </p:cNvPr>
          <p:cNvSpPr txBox="1"/>
          <p:nvPr/>
        </p:nvSpPr>
        <p:spPr>
          <a:xfrm>
            <a:off x="2336094" y="5235927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21BC3A-833D-459F-AA0F-4484169B1EF7}"/>
              </a:ext>
            </a:extLst>
          </p:cNvPr>
          <p:cNvSpPr txBox="1"/>
          <p:nvPr/>
        </p:nvSpPr>
        <p:spPr>
          <a:xfrm>
            <a:off x="5274996" y="2625314"/>
            <a:ext cx="55707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인벤토리에는 아이템들이 보관된다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표현될 수도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아닐 수도 있다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표현된다면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한 종류가 아닐 수도 있다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인벤토리를 조작하는 방법은 여러 가지가 있다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인벤토리는 실시간으로 갱신될 필요가 있다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2822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E3D8C9-91EA-42A2-8193-09CAACB84F93}"/>
              </a:ext>
            </a:extLst>
          </p:cNvPr>
          <p:cNvGrpSpPr/>
          <p:nvPr/>
        </p:nvGrpSpPr>
        <p:grpSpPr>
          <a:xfrm>
            <a:off x="1445810" y="1780433"/>
            <a:ext cx="3282562" cy="3297134"/>
            <a:chOff x="4459354" y="1774471"/>
            <a:chExt cx="3282562" cy="329713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733BA5F-E420-44F0-8374-65E10595D76B}"/>
                </a:ext>
              </a:extLst>
            </p:cNvPr>
            <p:cNvGrpSpPr/>
            <p:nvPr/>
          </p:nvGrpSpPr>
          <p:grpSpPr>
            <a:xfrm>
              <a:off x="4459357" y="3162630"/>
              <a:ext cx="3273285" cy="538699"/>
              <a:chOff x="4459357" y="3162630"/>
              <a:chExt cx="3273285" cy="5386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0F3EAC9-2BFC-4451-8477-E048FD23FDEE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F2655ED7-794C-4EB2-BEF1-40B7AF2B99FB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700F469-6186-4EBD-9D6E-99DE1A65432A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108CC19-6B3E-4957-A92D-0AB12BFF87A3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3C25132-43ED-4439-8AFF-E88643A7789E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8D6F5BE-0F7B-459D-BD58-B5BBCCAAD73D}"/>
                </a:ext>
              </a:extLst>
            </p:cNvPr>
            <p:cNvGrpSpPr/>
            <p:nvPr/>
          </p:nvGrpSpPr>
          <p:grpSpPr>
            <a:xfrm>
              <a:off x="4459356" y="3847768"/>
              <a:ext cx="3273285" cy="538699"/>
              <a:chOff x="4459357" y="3162630"/>
              <a:chExt cx="3273285" cy="538699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1C5A1D5-DC37-460E-859C-47234023B9A1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2616476B-8B42-4C4A-94AB-37FA8028DBB9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500A732-A04B-4BA6-A815-841698E66C0C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8D533A6-BCE7-4791-8DB2-0F0C482053CF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C75EBC1-3DDE-481A-89FE-419E2E77BC64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43D5998-A3AC-46F9-8A6E-58F9D297FF66}"/>
                </a:ext>
              </a:extLst>
            </p:cNvPr>
            <p:cNvGrpSpPr/>
            <p:nvPr/>
          </p:nvGrpSpPr>
          <p:grpSpPr>
            <a:xfrm>
              <a:off x="4468631" y="4532906"/>
              <a:ext cx="3273285" cy="538699"/>
              <a:chOff x="4459357" y="3162630"/>
              <a:chExt cx="3273285" cy="538699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3724506-BFEC-454D-88EA-8593E8E84C5F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87B19A5-B0B6-474D-8262-64BAAFD3B036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22C98FCA-3A43-4CE0-91F8-7A822783A82E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A65BAF6-DCC8-4D30-9563-ABFF77A14CA1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9DB9DE1-D900-492E-B8F5-1B0D2334EDE5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113A088-4D95-451D-A88E-C262F82C9EA5}"/>
                </a:ext>
              </a:extLst>
            </p:cNvPr>
            <p:cNvGrpSpPr/>
            <p:nvPr/>
          </p:nvGrpSpPr>
          <p:grpSpPr>
            <a:xfrm>
              <a:off x="4459355" y="2465571"/>
              <a:ext cx="3273285" cy="538699"/>
              <a:chOff x="4459357" y="3162630"/>
              <a:chExt cx="3273285" cy="538699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0E868E5-26A5-4CE3-9DD7-2E4A33A941F3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5626B38-44B2-4004-BCB4-0EDF97FF7D0B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EEEE23B-F207-4FEC-8344-2562C31D1952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58250F7-2E31-4FC8-80E2-4B474C3E4C2F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DF24A4E9-5DE7-4AF0-A16F-F0420EDB6B53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0A6DD25-EACE-41D4-AB42-50924BE2C159}"/>
                </a:ext>
              </a:extLst>
            </p:cNvPr>
            <p:cNvGrpSpPr/>
            <p:nvPr/>
          </p:nvGrpSpPr>
          <p:grpSpPr>
            <a:xfrm>
              <a:off x="4459354" y="1774471"/>
              <a:ext cx="3273285" cy="538699"/>
              <a:chOff x="4459357" y="3162630"/>
              <a:chExt cx="3273285" cy="538699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F886D5B-C2E9-4D50-B358-41AED838C6C6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3D4C8B1-EC1D-4805-AD93-69608BFB1E6A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70EFD03-4A43-4132-9FF4-A0A0DD21FCCC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A1212A1-2B64-446C-8635-1F8FE5EA8528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73F48D5-A008-4866-A7B7-59A3F72C410F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BC8F697-D735-4AD9-9F34-5C3E2FEC671C}"/>
              </a:ext>
            </a:extLst>
          </p:cNvPr>
          <p:cNvSpPr txBox="1"/>
          <p:nvPr/>
        </p:nvSpPr>
        <p:spPr>
          <a:xfrm>
            <a:off x="2336094" y="5235927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21BC3A-833D-459F-AA0F-4484169B1EF7}"/>
              </a:ext>
            </a:extLst>
          </p:cNvPr>
          <p:cNvSpPr txBox="1"/>
          <p:nvPr/>
        </p:nvSpPr>
        <p:spPr>
          <a:xfrm>
            <a:off x="6096000" y="3086979"/>
            <a:ext cx="3357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아이템들이 보관된다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아이템을 넣고 뺄 수 있다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8157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2113B10-27A5-4EB9-959A-2D4F14ECE06B}"/>
              </a:ext>
            </a:extLst>
          </p:cNvPr>
          <p:cNvGrpSpPr/>
          <p:nvPr/>
        </p:nvGrpSpPr>
        <p:grpSpPr>
          <a:xfrm>
            <a:off x="5394526" y="1987593"/>
            <a:ext cx="1402948" cy="1441407"/>
            <a:chOff x="5211648" y="1769049"/>
            <a:chExt cx="1402948" cy="144140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160EC74-89F5-484C-A0C2-C6ADFB80C528}"/>
                </a:ext>
              </a:extLst>
            </p:cNvPr>
            <p:cNvSpPr/>
            <p:nvPr/>
          </p:nvSpPr>
          <p:spPr>
            <a:xfrm>
              <a:off x="5400260" y="1769049"/>
              <a:ext cx="1025718" cy="10257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DF4F5D-13D3-488D-84A6-B4B05A866729}"/>
                </a:ext>
              </a:extLst>
            </p:cNvPr>
            <p:cNvSpPr txBox="1"/>
            <p:nvPr/>
          </p:nvSpPr>
          <p:spPr>
            <a:xfrm>
              <a:off x="5211648" y="2871902"/>
              <a:ext cx="14029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인벤토리 객체</a:t>
              </a:r>
              <a:endPara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A616ABF-8DAA-44D3-A672-5EC8C5CC76A2}"/>
              </a:ext>
            </a:extLst>
          </p:cNvPr>
          <p:cNvSpPr txBox="1"/>
          <p:nvPr/>
        </p:nvSpPr>
        <p:spPr>
          <a:xfrm>
            <a:off x="3587938" y="4039489"/>
            <a:ext cx="50161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일정 수의 슬롯을 가지고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 슬롯마다 한 종류의 아이템이 존재함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인벤토리에 아이템을 넣고 빼는 함수들이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58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372882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2518090"/>
            <a:ext cx="15135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UI</a:t>
            </a: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구현하기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101992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2113B10-27A5-4EB9-959A-2D4F14ECE06B}"/>
              </a:ext>
            </a:extLst>
          </p:cNvPr>
          <p:cNvGrpSpPr/>
          <p:nvPr/>
        </p:nvGrpSpPr>
        <p:grpSpPr>
          <a:xfrm>
            <a:off x="3351040" y="2598082"/>
            <a:ext cx="1402948" cy="1441407"/>
            <a:chOff x="5211648" y="1769049"/>
            <a:chExt cx="1402948" cy="144140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160EC74-89F5-484C-A0C2-C6ADFB80C528}"/>
                </a:ext>
              </a:extLst>
            </p:cNvPr>
            <p:cNvSpPr/>
            <p:nvPr/>
          </p:nvSpPr>
          <p:spPr>
            <a:xfrm>
              <a:off x="5400260" y="1769049"/>
              <a:ext cx="1025718" cy="10257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DF4F5D-13D3-488D-84A6-B4B05A866729}"/>
                </a:ext>
              </a:extLst>
            </p:cNvPr>
            <p:cNvSpPr txBox="1"/>
            <p:nvPr/>
          </p:nvSpPr>
          <p:spPr>
            <a:xfrm>
              <a:off x="5211648" y="2871902"/>
              <a:ext cx="14029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인벤토리 객체</a:t>
              </a:r>
              <a:endPara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A616ABF-8DAA-44D3-A672-5EC8C5CC76A2}"/>
              </a:ext>
            </a:extLst>
          </p:cNvPr>
          <p:cNvSpPr txBox="1"/>
          <p:nvPr/>
        </p:nvSpPr>
        <p:spPr>
          <a:xfrm>
            <a:off x="5631422" y="3028890"/>
            <a:ext cx="3611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 객체는 어디에 있을까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2545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2113B10-27A5-4EB9-959A-2D4F14ECE06B}"/>
              </a:ext>
            </a:extLst>
          </p:cNvPr>
          <p:cNvGrpSpPr/>
          <p:nvPr/>
        </p:nvGrpSpPr>
        <p:grpSpPr>
          <a:xfrm>
            <a:off x="5208577" y="1755243"/>
            <a:ext cx="1774846" cy="1441407"/>
            <a:chOff x="5025701" y="1769049"/>
            <a:chExt cx="1774846" cy="144140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160EC74-89F5-484C-A0C2-C6ADFB80C528}"/>
                </a:ext>
              </a:extLst>
            </p:cNvPr>
            <p:cNvSpPr/>
            <p:nvPr/>
          </p:nvSpPr>
          <p:spPr>
            <a:xfrm>
              <a:off x="5400260" y="1769049"/>
              <a:ext cx="1025718" cy="10257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DF4F5D-13D3-488D-84A6-B4B05A866729}"/>
                </a:ext>
              </a:extLst>
            </p:cNvPr>
            <p:cNvSpPr txBox="1"/>
            <p:nvPr/>
          </p:nvSpPr>
          <p:spPr>
            <a:xfrm>
              <a:off x="5025701" y="2871902"/>
              <a:ext cx="1774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플레이어 인벤토리</a:t>
              </a:r>
              <a:endPara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A616ABF-8DAA-44D3-A672-5EC8C5CC76A2}"/>
              </a:ext>
            </a:extLst>
          </p:cNvPr>
          <p:cNvSpPr txBox="1"/>
          <p:nvPr/>
        </p:nvSpPr>
        <p:spPr>
          <a:xfrm>
            <a:off x="2364845" y="4038706"/>
            <a:ext cx="74622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게임에 단 하나의 인벤토리만 있을 수 있지만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싱글톤으로 처리해도 됨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인벤토리를 가질 수 있는 존재가 많을 수도 아닐 수도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→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&lt;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인벤토리를 가지고 있는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&gt;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이라는 인터페이스가 필요함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51EB57-08EE-4D0C-B050-6AB2A9A4ADC6}"/>
              </a:ext>
            </a:extLst>
          </p:cNvPr>
          <p:cNvGrpSpPr/>
          <p:nvPr/>
        </p:nvGrpSpPr>
        <p:grpSpPr>
          <a:xfrm>
            <a:off x="7648512" y="1755243"/>
            <a:ext cx="1588898" cy="1441407"/>
            <a:chOff x="5118676" y="1769049"/>
            <a:chExt cx="1588898" cy="144140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18962E4-D266-4FF5-A72D-7CF6BBE46516}"/>
                </a:ext>
              </a:extLst>
            </p:cNvPr>
            <p:cNvSpPr/>
            <p:nvPr/>
          </p:nvSpPr>
          <p:spPr>
            <a:xfrm>
              <a:off x="5400260" y="1769049"/>
              <a:ext cx="1025718" cy="10257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36E363-35A9-4571-98D9-CB4DC3E2FAE4}"/>
                </a:ext>
              </a:extLst>
            </p:cNvPr>
            <p:cNvSpPr txBox="1"/>
            <p:nvPr/>
          </p:nvSpPr>
          <p:spPr>
            <a:xfrm>
              <a:off x="5118676" y="2871902"/>
              <a:ext cx="15888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탈것의 인벤토리</a:t>
              </a:r>
              <a:endPara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882583A-2FB7-46D3-AE15-CCAA742916FC}"/>
              </a:ext>
            </a:extLst>
          </p:cNvPr>
          <p:cNvGrpSpPr/>
          <p:nvPr/>
        </p:nvGrpSpPr>
        <p:grpSpPr>
          <a:xfrm>
            <a:off x="9995472" y="1755243"/>
            <a:ext cx="1588898" cy="1441407"/>
            <a:chOff x="5118676" y="1769049"/>
            <a:chExt cx="1588898" cy="14414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FCAC496-1FB7-4C98-876C-A0C235FB530E}"/>
                </a:ext>
              </a:extLst>
            </p:cNvPr>
            <p:cNvSpPr/>
            <p:nvPr/>
          </p:nvSpPr>
          <p:spPr>
            <a:xfrm>
              <a:off x="5400260" y="1769049"/>
              <a:ext cx="1025718" cy="10257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0FC934-97B5-4695-B6E8-53A363756107}"/>
                </a:ext>
              </a:extLst>
            </p:cNvPr>
            <p:cNvSpPr txBox="1"/>
            <p:nvPr/>
          </p:nvSpPr>
          <p:spPr>
            <a:xfrm>
              <a:off x="5118676" y="2871902"/>
              <a:ext cx="15888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상자의 인벤토리</a:t>
              </a:r>
              <a:endPara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90B6F6C-48CC-4F32-BE13-BF47F833C518}"/>
              </a:ext>
            </a:extLst>
          </p:cNvPr>
          <p:cNvGrpSpPr/>
          <p:nvPr/>
        </p:nvGrpSpPr>
        <p:grpSpPr>
          <a:xfrm>
            <a:off x="2949783" y="1755243"/>
            <a:ext cx="1598516" cy="1441407"/>
            <a:chOff x="5113867" y="1769049"/>
            <a:chExt cx="1598516" cy="144140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0905E04-B5A1-439D-AAF7-F03AE948A7A8}"/>
                </a:ext>
              </a:extLst>
            </p:cNvPr>
            <p:cNvSpPr/>
            <p:nvPr/>
          </p:nvSpPr>
          <p:spPr>
            <a:xfrm>
              <a:off x="5400260" y="1769049"/>
              <a:ext cx="1025718" cy="10257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0EC829-64E4-47C9-A20E-27FD11381995}"/>
                </a:ext>
              </a:extLst>
            </p:cNvPr>
            <p:cNvSpPr txBox="1"/>
            <p:nvPr/>
          </p:nvSpPr>
          <p:spPr>
            <a:xfrm>
              <a:off x="5113867" y="2871902"/>
              <a:ext cx="15985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NPC</a:t>
              </a:r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의 인벤토리</a:t>
              </a:r>
              <a:endPara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B6A480B-54FC-4C70-8703-4B9C0DBA752E}"/>
              </a:ext>
            </a:extLst>
          </p:cNvPr>
          <p:cNvGrpSpPr/>
          <p:nvPr/>
        </p:nvGrpSpPr>
        <p:grpSpPr>
          <a:xfrm>
            <a:off x="514659" y="1755243"/>
            <a:ext cx="1774846" cy="1441407"/>
            <a:chOff x="5025703" y="1769049"/>
            <a:chExt cx="1774846" cy="144140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4B7D0F3-A1A5-42DD-9D30-D7ADA8422837}"/>
                </a:ext>
              </a:extLst>
            </p:cNvPr>
            <p:cNvSpPr/>
            <p:nvPr/>
          </p:nvSpPr>
          <p:spPr>
            <a:xfrm>
              <a:off x="5400260" y="1769049"/>
              <a:ext cx="1025718" cy="10257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F0C03A-DAFF-470B-8D01-23CDA74B6D8A}"/>
                </a:ext>
              </a:extLst>
            </p:cNvPr>
            <p:cNvSpPr txBox="1"/>
            <p:nvPr/>
          </p:nvSpPr>
          <p:spPr>
            <a:xfrm>
              <a:off x="5025703" y="2871902"/>
              <a:ext cx="1774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몬스터의 인벤토리</a:t>
              </a:r>
              <a:endPara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4462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1E1EF1A-78B7-4032-9802-FE8D38A265DF}"/>
              </a:ext>
            </a:extLst>
          </p:cNvPr>
          <p:cNvGrpSpPr/>
          <p:nvPr/>
        </p:nvGrpSpPr>
        <p:grpSpPr>
          <a:xfrm>
            <a:off x="2036501" y="1701917"/>
            <a:ext cx="3297698" cy="1385470"/>
            <a:chOff x="631978" y="1701918"/>
            <a:chExt cx="3297698" cy="138547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4DDA569-1280-4BF7-AB25-D89B5BEEC220}"/>
                </a:ext>
              </a:extLst>
            </p:cNvPr>
            <p:cNvSpPr/>
            <p:nvPr/>
          </p:nvSpPr>
          <p:spPr>
            <a:xfrm rot="2700000">
              <a:off x="1909139" y="1701918"/>
              <a:ext cx="743362" cy="7433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450525-5D57-4E78-9D50-DF8F29D9AF92}"/>
                </a:ext>
              </a:extLst>
            </p:cNvPr>
            <p:cNvSpPr txBox="1"/>
            <p:nvPr/>
          </p:nvSpPr>
          <p:spPr>
            <a:xfrm>
              <a:off x="631978" y="2748834"/>
              <a:ext cx="3297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인벤토리를 가지고 있는 </a:t>
              </a:r>
              <a:r>
                <a:rPr lang="en-US" altLang="ko-KR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(</a:t>
              </a:r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인터페이스</a:t>
              </a:r>
              <a:r>
                <a:rPr lang="en-US" altLang="ko-KR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)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0873575-8B92-4CA4-BAF7-ACEA534AF7CD}"/>
              </a:ext>
            </a:extLst>
          </p:cNvPr>
          <p:cNvSpPr txBox="1"/>
          <p:nvPr/>
        </p:nvSpPr>
        <p:spPr>
          <a:xfrm>
            <a:off x="6109045" y="1719655"/>
            <a:ext cx="4378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 객체를 가질 수 있으며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외부에서 이 객체를 제어할 수 있어야 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D4E0497-DFC8-45B9-AD71-24929C7145CD}"/>
              </a:ext>
            </a:extLst>
          </p:cNvPr>
          <p:cNvGrpSpPr/>
          <p:nvPr/>
        </p:nvGrpSpPr>
        <p:grpSpPr>
          <a:xfrm>
            <a:off x="2983870" y="3909442"/>
            <a:ext cx="1402948" cy="1441407"/>
            <a:chOff x="3867878" y="970747"/>
            <a:chExt cx="1402948" cy="144140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0C5857E-990F-4426-A345-15E7EB2030EB}"/>
                </a:ext>
              </a:extLst>
            </p:cNvPr>
            <p:cNvSpPr/>
            <p:nvPr/>
          </p:nvSpPr>
          <p:spPr>
            <a:xfrm>
              <a:off x="4056490" y="970747"/>
              <a:ext cx="1025718" cy="10257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1B7BB8-0A13-4E66-A596-FBF9741E3DFA}"/>
                </a:ext>
              </a:extLst>
            </p:cNvPr>
            <p:cNvSpPr txBox="1"/>
            <p:nvPr/>
          </p:nvSpPr>
          <p:spPr>
            <a:xfrm>
              <a:off x="3867878" y="2073600"/>
              <a:ext cx="14029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인벤토리 객체</a:t>
              </a:r>
              <a:endPara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BD1F582-344B-4184-84EC-96794BF2DB86}"/>
              </a:ext>
            </a:extLst>
          </p:cNvPr>
          <p:cNvSpPr txBox="1"/>
          <p:nvPr/>
        </p:nvSpPr>
        <p:spPr>
          <a:xfrm>
            <a:off x="6096000" y="3922628"/>
            <a:ext cx="50161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일정 수의 슬롯을 가지고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 슬롯마다 한 종류의 아이템이 존재함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인벤토리에 아이템을 넣고 빼는 함수들이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632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UI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D4E0497-DFC8-45B9-AD71-24929C7145CD}"/>
              </a:ext>
            </a:extLst>
          </p:cNvPr>
          <p:cNvGrpSpPr/>
          <p:nvPr/>
        </p:nvGrpSpPr>
        <p:grpSpPr>
          <a:xfrm>
            <a:off x="4066658" y="1993177"/>
            <a:ext cx="1402948" cy="1441407"/>
            <a:chOff x="3867878" y="970747"/>
            <a:chExt cx="1402948" cy="144140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0C5857E-990F-4426-A345-15E7EB2030EB}"/>
                </a:ext>
              </a:extLst>
            </p:cNvPr>
            <p:cNvSpPr/>
            <p:nvPr/>
          </p:nvSpPr>
          <p:spPr>
            <a:xfrm>
              <a:off x="4056490" y="970747"/>
              <a:ext cx="1025718" cy="10257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1B7BB8-0A13-4E66-A596-FBF9741E3DFA}"/>
                </a:ext>
              </a:extLst>
            </p:cNvPr>
            <p:cNvSpPr txBox="1"/>
            <p:nvPr/>
          </p:nvSpPr>
          <p:spPr>
            <a:xfrm>
              <a:off x="3867878" y="2073600"/>
              <a:ext cx="14029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인벤토리 객체</a:t>
              </a:r>
              <a:endPara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A2FD15A-9244-483F-8A6D-D8CE99FAAA97}"/>
              </a:ext>
            </a:extLst>
          </p:cNvPr>
          <p:cNvSpPr txBox="1"/>
          <p:nvPr/>
        </p:nvSpPr>
        <p:spPr>
          <a:xfrm>
            <a:off x="1973714" y="3921981"/>
            <a:ext cx="8244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수정해야 한다면 인벤토리 객체가 변경되었을 때 실행되어야 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그렇다면 실행시킬 수 있는 방법은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0A42DF-187F-4CA1-815E-F055896F2995}"/>
              </a:ext>
            </a:extLst>
          </p:cNvPr>
          <p:cNvGrpSpPr/>
          <p:nvPr/>
        </p:nvGrpSpPr>
        <p:grpSpPr>
          <a:xfrm>
            <a:off x="6653914" y="1993177"/>
            <a:ext cx="1160894" cy="1441407"/>
            <a:chOff x="3988904" y="970747"/>
            <a:chExt cx="1160894" cy="144140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71B7604-FB16-4B83-B6CA-0AFA101EE7C8}"/>
                </a:ext>
              </a:extLst>
            </p:cNvPr>
            <p:cNvSpPr/>
            <p:nvPr/>
          </p:nvSpPr>
          <p:spPr>
            <a:xfrm>
              <a:off x="4056490" y="970747"/>
              <a:ext cx="1025718" cy="10257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9502F2-537A-4AA7-9E7F-A197A1BF021B}"/>
                </a:ext>
              </a:extLst>
            </p:cNvPr>
            <p:cNvSpPr txBox="1"/>
            <p:nvPr/>
          </p:nvSpPr>
          <p:spPr>
            <a:xfrm>
              <a:off x="3988904" y="2073600"/>
              <a:ext cx="11608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인벤토리 </a:t>
              </a:r>
              <a:r>
                <a:rPr lang="en-US" altLang="ko-KR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UI</a:t>
              </a:r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AA8539D-E26D-4E57-9F7A-7258C026EF58}"/>
              </a:ext>
            </a:extLst>
          </p:cNvPr>
          <p:cNvCxnSpPr/>
          <p:nvPr/>
        </p:nvCxnSpPr>
        <p:spPr>
          <a:xfrm>
            <a:off x="5525265" y="2506036"/>
            <a:ext cx="9868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38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UI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D4E0497-DFC8-45B9-AD71-24929C7145CD}"/>
              </a:ext>
            </a:extLst>
          </p:cNvPr>
          <p:cNvGrpSpPr/>
          <p:nvPr/>
        </p:nvGrpSpPr>
        <p:grpSpPr>
          <a:xfrm>
            <a:off x="4066658" y="1873907"/>
            <a:ext cx="1402948" cy="1441407"/>
            <a:chOff x="3867878" y="970747"/>
            <a:chExt cx="1402948" cy="144140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0C5857E-990F-4426-A345-15E7EB2030EB}"/>
                </a:ext>
              </a:extLst>
            </p:cNvPr>
            <p:cNvSpPr/>
            <p:nvPr/>
          </p:nvSpPr>
          <p:spPr>
            <a:xfrm>
              <a:off x="4056490" y="970747"/>
              <a:ext cx="1025718" cy="10257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1B7BB8-0A13-4E66-A596-FBF9741E3DFA}"/>
                </a:ext>
              </a:extLst>
            </p:cNvPr>
            <p:cNvSpPr txBox="1"/>
            <p:nvPr/>
          </p:nvSpPr>
          <p:spPr>
            <a:xfrm>
              <a:off x="3867878" y="2073600"/>
              <a:ext cx="14029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인벤토리 객체</a:t>
              </a:r>
              <a:endPara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A2FD15A-9244-483F-8A6D-D8CE99FAAA97}"/>
              </a:ext>
            </a:extLst>
          </p:cNvPr>
          <p:cNvSpPr txBox="1"/>
          <p:nvPr/>
        </p:nvSpPr>
        <p:spPr>
          <a:xfrm>
            <a:off x="1061609" y="3834517"/>
            <a:ext cx="1006878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가장 간단한 방법은 인벤토리 객체에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저장해서 바로 수정하는 방법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→ 그러나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이렇게 구성하면 인벤토리 객체와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간의 커플링이 발생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→ 커플링이 생긴다면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여러 개일 수가 없고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여러 존재가 인벤토리를 가질 수 없음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0A42DF-187F-4CA1-815E-F055896F2995}"/>
              </a:ext>
            </a:extLst>
          </p:cNvPr>
          <p:cNvGrpSpPr/>
          <p:nvPr/>
        </p:nvGrpSpPr>
        <p:grpSpPr>
          <a:xfrm>
            <a:off x="6653914" y="1873907"/>
            <a:ext cx="1160894" cy="1441407"/>
            <a:chOff x="3988904" y="970747"/>
            <a:chExt cx="1160894" cy="144140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71B7604-FB16-4B83-B6CA-0AFA101EE7C8}"/>
                </a:ext>
              </a:extLst>
            </p:cNvPr>
            <p:cNvSpPr/>
            <p:nvPr/>
          </p:nvSpPr>
          <p:spPr>
            <a:xfrm>
              <a:off x="4056490" y="970747"/>
              <a:ext cx="1025718" cy="10257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9502F2-537A-4AA7-9E7F-A197A1BF021B}"/>
                </a:ext>
              </a:extLst>
            </p:cNvPr>
            <p:cNvSpPr txBox="1"/>
            <p:nvPr/>
          </p:nvSpPr>
          <p:spPr>
            <a:xfrm>
              <a:off x="3988904" y="2073600"/>
              <a:ext cx="11608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인벤토리 </a:t>
              </a:r>
              <a:r>
                <a:rPr lang="en-US" altLang="ko-KR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UI</a:t>
              </a:r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AA8539D-E26D-4E57-9F7A-7258C026EF58}"/>
              </a:ext>
            </a:extLst>
          </p:cNvPr>
          <p:cNvCxnSpPr/>
          <p:nvPr/>
        </p:nvCxnSpPr>
        <p:spPr>
          <a:xfrm>
            <a:off x="5525265" y="2386766"/>
            <a:ext cx="9868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128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UI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D69C82-4BD2-4E8C-AE1C-AC3ED2AA1FE8}"/>
              </a:ext>
            </a:extLst>
          </p:cNvPr>
          <p:cNvSpPr txBox="1"/>
          <p:nvPr/>
        </p:nvSpPr>
        <p:spPr>
          <a:xfrm>
            <a:off x="1171525" y="1278316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패턴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8EB537-E999-41B6-BC2F-9C768D99B9A8}"/>
              </a:ext>
            </a:extLst>
          </p:cNvPr>
          <p:cNvSpPr/>
          <p:nvPr/>
        </p:nvSpPr>
        <p:spPr>
          <a:xfrm>
            <a:off x="2743200" y="2583609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F5D60F-3AC9-44C0-9169-A7A2FC6AAD06}"/>
              </a:ext>
            </a:extLst>
          </p:cNvPr>
          <p:cNvSpPr txBox="1"/>
          <p:nvPr/>
        </p:nvSpPr>
        <p:spPr>
          <a:xfrm>
            <a:off x="2707336" y="5447501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(Subject)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F3E034E-0A09-4138-93EA-5A218A463348}"/>
              </a:ext>
            </a:extLst>
          </p:cNvPr>
          <p:cNvCxnSpPr/>
          <p:nvPr/>
        </p:nvCxnSpPr>
        <p:spPr>
          <a:xfrm flipH="1">
            <a:off x="4882101" y="3820037"/>
            <a:ext cx="1590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40493C-500E-43C2-B2B2-A254FD7F7EDB}"/>
              </a:ext>
            </a:extLst>
          </p:cNvPr>
          <p:cNvSpPr/>
          <p:nvPr/>
        </p:nvSpPr>
        <p:spPr>
          <a:xfrm>
            <a:off x="6884507" y="2583609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A563AF-C411-456D-AC41-D94734B69F01}"/>
              </a:ext>
            </a:extLst>
          </p:cNvPr>
          <p:cNvSpPr txBox="1"/>
          <p:nvPr/>
        </p:nvSpPr>
        <p:spPr>
          <a:xfrm>
            <a:off x="6670549" y="5447501"/>
            <a:ext cx="2137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(Observer)</a:t>
            </a:r>
          </a:p>
        </p:txBody>
      </p:sp>
    </p:spTree>
    <p:extLst>
      <p:ext uri="{BB962C8B-B14F-4D97-AF65-F5344CB8AC3E}">
        <p14:creationId xmlns:p14="http://schemas.microsoft.com/office/powerpoint/2010/main" val="2416618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UI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D69C82-4BD2-4E8C-AE1C-AC3ED2AA1FE8}"/>
              </a:ext>
            </a:extLst>
          </p:cNvPr>
          <p:cNvSpPr txBox="1"/>
          <p:nvPr/>
        </p:nvSpPr>
        <p:spPr>
          <a:xfrm>
            <a:off x="1171525" y="1278316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패턴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8EB537-E999-41B6-BC2F-9C768D99B9A8}"/>
              </a:ext>
            </a:extLst>
          </p:cNvPr>
          <p:cNvSpPr/>
          <p:nvPr/>
        </p:nvSpPr>
        <p:spPr>
          <a:xfrm>
            <a:off x="2743200" y="2583609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F5D60F-3AC9-44C0-9169-A7A2FC6AAD06}"/>
              </a:ext>
            </a:extLst>
          </p:cNvPr>
          <p:cNvSpPr txBox="1"/>
          <p:nvPr/>
        </p:nvSpPr>
        <p:spPr>
          <a:xfrm>
            <a:off x="2399563" y="5447501"/>
            <a:ext cx="2396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 객체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F3E034E-0A09-4138-93EA-5A218A463348}"/>
              </a:ext>
            </a:extLst>
          </p:cNvPr>
          <p:cNvCxnSpPr/>
          <p:nvPr/>
        </p:nvCxnSpPr>
        <p:spPr>
          <a:xfrm flipH="1">
            <a:off x="4882101" y="3820037"/>
            <a:ext cx="1590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40493C-500E-43C2-B2B2-A254FD7F7EDB}"/>
              </a:ext>
            </a:extLst>
          </p:cNvPr>
          <p:cNvSpPr/>
          <p:nvPr/>
        </p:nvSpPr>
        <p:spPr>
          <a:xfrm>
            <a:off x="6884507" y="2583609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A563AF-C411-456D-AC41-D94734B69F01}"/>
              </a:ext>
            </a:extLst>
          </p:cNvPr>
          <p:cNvSpPr txBox="1"/>
          <p:nvPr/>
        </p:nvSpPr>
        <p:spPr>
          <a:xfrm>
            <a:off x="6544076" y="5447501"/>
            <a:ext cx="2390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 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8548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UI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203360-DD2D-41AB-AE1F-99D9C0DA464B}"/>
              </a:ext>
            </a:extLst>
          </p:cNvPr>
          <p:cNvSpPr/>
          <p:nvPr/>
        </p:nvSpPr>
        <p:spPr>
          <a:xfrm>
            <a:off x="2743200" y="2011115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6ABC88-B355-4471-8C06-CED3B49DB127}"/>
              </a:ext>
            </a:extLst>
          </p:cNvPr>
          <p:cNvSpPr txBox="1"/>
          <p:nvPr/>
        </p:nvSpPr>
        <p:spPr>
          <a:xfrm>
            <a:off x="2431618" y="4875007"/>
            <a:ext cx="2332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 객체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B9EBB51-456B-4C1B-ABFE-351AB07BD64E}"/>
              </a:ext>
            </a:extLst>
          </p:cNvPr>
          <p:cNvCxnSpPr/>
          <p:nvPr/>
        </p:nvCxnSpPr>
        <p:spPr>
          <a:xfrm flipH="1">
            <a:off x="4882101" y="3247543"/>
            <a:ext cx="1590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E63907-28E3-4FE0-B7A3-BDFA0D00E124}"/>
              </a:ext>
            </a:extLst>
          </p:cNvPr>
          <p:cNvSpPr/>
          <p:nvPr/>
        </p:nvSpPr>
        <p:spPr>
          <a:xfrm>
            <a:off x="6884507" y="2011115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A10B4B-55BC-457E-85F3-9A3A2657E354}"/>
              </a:ext>
            </a:extLst>
          </p:cNvPr>
          <p:cNvSpPr txBox="1"/>
          <p:nvPr/>
        </p:nvSpPr>
        <p:spPr>
          <a:xfrm>
            <a:off x="6576133" y="4875007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 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8708B8C-4AC5-4F9A-B58A-DE01855F06D8}"/>
              </a:ext>
            </a:extLst>
          </p:cNvPr>
          <p:cNvCxnSpPr/>
          <p:nvPr/>
        </p:nvCxnSpPr>
        <p:spPr>
          <a:xfrm>
            <a:off x="4882101" y="2760689"/>
            <a:ext cx="15902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1BE225-D22F-4C52-A1D2-F38ACACE071B}"/>
              </a:ext>
            </a:extLst>
          </p:cNvPr>
          <p:cNvSpPr txBox="1"/>
          <p:nvPr/>
        </p:nvSpPr>
        <p:spPr>
          <a:xfrm>
            <a:off x="4924464" y="2422135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 변화 </a:t>
            </a:r>
            <a:r>
              <a:rPr lang="en-US" altLang="ko-KR" sz="1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알림</a:t>
            </a:r>
            <a:r>
              <a:rPr lang="en-US" altLang="ko-KR" sz="1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3637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UI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06A05E2F-7831-40F2-8BAD-2857C086C32E}"/>
              </a:ext>
            </a:extLst>
          </p:cNvPr>
          <p:cNvGrpSpPr/>
          <p:nvPr/>
        </p:nvGrpSpPr>
        <p:grpSpPr>
          <a:xfrm>
            <a:off x="3808428" y="638409"/>
            <a:ext cx="4575144" cy="2711078"/>
            <a:chOff x="3093756" y="717922"/>
            <a:chExt cx="5508244" cy="326400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7203360-DD2D-41AB-AE1F-99D9C0DA464B}"/>
                </a:ext>
              </a:extLst>
            </p:cNvPr>
            <p:cNvSpPr/>
            <p:nvPr/>
          </p:nvSpPr>
          <p:spPr>
            <a:xfrm>
              <a:off x="3331597" y="717922"/>
              <a:ext cx="1709530" cy="2472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6ABC88-B355-4471-8C06-CED3B49DB127}"/>
                </a:ext>
              </a:extLst>
            </p:cNvPr>
            <p:cNvSpPr txBox="1"/>
            <p:nvPr/>
          </p:nvSpPr>
          <p:spPr>
            <a:xfrm>
              <a:off x="3093756" y="3581814"/>
              <a:ext cx="2185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플레이어 인벤토리</a:t>
              </a:r>
              <a:endPara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6DB62FD-5A72-4561-94BD-841F6A5D4D77}"/>
                </a:ext>
              </a:extLst>
            </p:cNvPr>
            <p:cNvGrpSpPr/>
            <p:nvPr/>
          </p:nvGrpSpPr>
          <p:grpSpPr>
            <a:xfrm>
              <a:off x="5494353" y="717922"/>
              <a:ext cx="2051436" cy="929118"/>
              <a:chOff x="4905955" y="2011115"/>
              <a:chExt cx="2880431" cy="1304579"/>
            </a:xfrm>
          </p:grpSpPr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6B9EBB51-456B-4C1B-ABFE-351AB07BD64E}"/>
                  </a:ext>
                </a:extLst>
              </p:cNvPr>
              <p:cNvCxnSpPr/>
              <p:nvPr/>
            </p:nvCxnSpPr>
            <p:spPr>
              <a:xfrm flipH="1">
                <a:off x="4905955" y="2651195"/>
                <a:ext cx="159026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CE63907-28E3-4FE0-B7A3-BDFA0D00E124}"/>
                  </a:ext>
                </a:extLst>
              </p:cNvPr>
              <p:cNvSpPr/>
              <p:nvPr/>
            </p:nvSpPr>
            <p:spPr>
              <a:xfrm>
                <a:off x="6884507" y="2011115"/>
                <a:ext cx="901879" cy="13045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A10B4B-55BC-457E-85F3-9A3A2657E354}"/>
                </a:ext>
              </a:extLst>
            </p:cNvPr>
            <p:cNvSpPr txBox="1"/>
            <p:nvPr/>
          </p:nvSpPr>
          <p:spPr>
            <a:xfrm>
              <a:off x="7657511" y="982426"/>
              <a:ext cx="944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가방 </a:t>
              </a:r>
              <a:r>
                <a:rPr lang="en-US" altLang="ko-KR" sz="20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UI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A7C6A57-F216-45F1-AB50-6C4FADD0F607}"/>
                </a:ext>
              </a:extLst>
            </p:cNvPr>
            <p:cNvGrpSpPr/>
            <p:nvPr/>
          </p:nvGrpSpPr>
          <p:grpSpPr>
            <a:xfrm>
              <a:off x="5494353" y="2261660"/>
              <a:ext cx="2051436" cy="929118"/>
              <a:chOff x="4905955" y="2011115"/>
              <a:chExt cx="2880431" cy="1304579"/>
            </a:xfrm>
          </p:grpSpPr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03E85A65-2AA2-4FDC-9E1E-35B44C854D15}"/>
                  </a:ext>
                </a:extLst>
              </p:cNvPr>
              <p:cNvCxnSpPr/>
              <p:nvPr/>
            </p:nvCxnSpPr>
            <p:spPr>
              <a:xfrm flipH="1">
                <a:off x="4905955" y="2651195"/>
                <a:ext cx="159026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2394AD3-6380-4994-9E07-86041642A04E}"/>
                  </a:ext>
                </a:extLst>
              </p:cNvPr>
              <p:cNvSpPr/>
              <p:nvPr/>
            </p:nvSpPr>
            <p:spPr>
              <a:xfrm>
                <a:off x="6884507" y="2011115"/>
                <a:ext cx="901879" cy="13045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96DDE9F-44ED-4507-9DFB-11E301BD0D99}"/>
                </a:ext>
              </a:extLst>
            </p:cNvPr>
            <p:cNvSpPr txBox="1"/>
            <p:nvPr/>
          </p:nvSpPr>
          <p:spPr>
            <a:xfrm>
              <a:off x="7657511" y="2526164"/>
              <a:ext cx="944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거래 </a:t>
              </a:r>
              <a:r>
                <a:rPr lang="en-US" altLang="ko-KR" sz="20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UI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05046A-EDE0-4E9B-9FF2-6A20DBA9365A}"/>
              </a:ext>
            </a:extLst>
          </p:cNvPr>
          <p:cNvSpPr/>
          <p:nvPr/>
        </p:nvSpPr>
        <p:spPr>
          <a:xfrm>
            <a:off x="4005978" y="3754892"/>
            <a:ext cx="1419934" cy="20539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6B90C3-2963-4D35-A707-9947224389E9}"/>
              </a:ext>
            </a:extLst>
          </p:cNvPr>
          <p:cNvSpPr txBox="1"/>
          <p:nvPr/>
        </p:nvSpPr>
        <p:spPr>
          <a:xfrm>
            <a:off x="3586470" y="6133639"/>
            <a:ext cx="2258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상인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NPC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5C72E98-B750-4BA9-ADAF-7C8FE947AC46}"/>
              </a:ext>
            </a:extLst>
          </p:cNvPr>
          <p:cNvGrpSpPr/>
          <p:nvPr/>
        </p:nvGrpSpPr>
        <p:grpSpPr>
          <a:xfrm>
            <a:off x="5802362" y="4385336"/>
            <a:ext cx="1703921" cy="771725"/>
            <a:chOff x="4905955" y="2011115"/>
            <a:chExt cx="2880431" cy="1304579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5D5C2B7-529F-406B-A35B-0FA2F188AD91}"/>
                </a:ext>
              </a:extLst>
            </p:cNvPr>
            <p:cNvCxnSpPr/>
            <p:nvPr/>
          </p:nvCxnSpPr>
          <p:spPr>
            <a:xfrm flipH="1">
              <a:off x="4905955" y="2651195"/>
              <a:ext cx="15902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1E8A817-690C-429B-8C9B-B5B2423E7CB4}"/>
                </a:ext>
              </a:extLst>
            </p:cNvPr>
            <p:cNvSpPr/>
            <p:nvPr/>
          </p:nvSpPr>
          <p:spPr>
            <a:xfrm>
              <a:off x="6884507" y="2011115"/>
              <a:ext cx="901879" cy="1304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23038A8-D21E-479E-942B-64DA99A7F119}"/>
              </a:ext>
            </a:extLst>
          </p:cNvPr>
          <p:cNvSpPr txBox="1"/>
          <p:nvPr/>
        </p:nvSpPr>
        <p:spPr>
          <a:xfrm>
            <a:off x="7599080" y="4605033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57016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구현하기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F44AF6-8C59-4F82-BAE5-E2F0F02B8027}"/>
              </a:ext>
            </a:extLst>
          </p:cNvPr>
          <p:cNvSpPr txBox="1"/>
          <p:nvPr/>
        </p:nvSpPr>
        <p:spPr>
          <a:xfrm>
            <a:off x="4604245" y="2736502"/>
            <a:ext cx="29835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직접 만들어봅시다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유니티를 켜주세요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6743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4C82896-EB94-4C85-8D84-984479A8E771}"/>
              </a:ext>
            </a:extLst>
          </p:cNvPr>
          <p:cNvGrpSpPr/>
          <p:nvPr/>
        </p:nvGrpSpPr>
        <p:grpSpPr>
          <a:xfrm>
            <a:off x="4459354" y="1368954"/>
            <a:ext cx="3282562" cy="3297134"/>
            <a:chOff x="4459354" y="1774471"/>
            <a:chExt cx="3282562" cy="329713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960DC63-391E-4188-8888-9F7365B12CAA}"/>
                </a:ext>
              </a:extLst>
            </p:cNvPr>
            <p:cNvGrpSpPr/>
            <p:nvPr/>
          </p:nvGrpSpPr>
          <p:grpSpPr>
            <a:xfrm>
              <a:off x="4459357" y="3162630"/>
              <a:ext cx="3273285" cy="538699"/>
              <a:chOff x="4459357" y="3162630"/>
              <a:chExt cx="3273285" cy="538699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FA520DB-E90A-4E4D-AB5A-B4803F346A4E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42005DB-0802-4A25-B39C-88D0DB3359F7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37DE904-481E-42BD-8F61-E0BA2FA8B102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98EAE63-9A3A-4E8F-85A7-14AE6DC1C0A7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FB69084-2305-4CE9-93F9-ADDA5304A6C3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5FE17EC-0D6E-4E52-AB68-2DBC128CEFFC}"/>
                </a:ext>
              </a:extLst>
            </p:cNvPr>
            <p:cNvGrpSpPr/>
            <p:nvPr/>
          </p:nvGrpSpPr>
          <p:grpSpPr>
            <a:xfrm>
              <a:off x="4459356" y="3847768"/>
              <a:ext cx="3273285" cy="538699"/>
              <a:chOff x="4459357" y="3162630"/>
              <a:chExt cx="3273285" cy="538699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603962C-FE65-45D6-A45B-1B5600DC1047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FFEFBB8-DE98-4A5A-9A38-A0ECFEF8A6BA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CEBD05D-ABF9-464A-93F6-54B9DFD20E35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3C67C89-2353-487B-A2AE-8D506FA06569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292710B-55C7-4AC3-B058-4079748DC36B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412230F-65E6-4EE5-8188-0E5D87F9896B}"/>
                </a:ext>
              </a:extLst>
            </p:cNvPr>
            <p:cNvGrpSpPr/>
            <p:nvPr/>
          </p:nvGrpSpPr>
          <p:grpSpPr>
            <a:xfrm>
              <a:off x="4468631" y="4532906"/>
              <a:ext cx="3273285" cy="538699"/>
              <a:chOff x="4459357" y="3162630"/>
              <a:chExt cx="3273285" cy="538699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29CCE52-A33A-44D7-BFC0-5629D2F535BC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E82821C-927D-4F94-B55D-BE14778EB9E7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D300092-B24E-4B2C-88AC-16E810DC9CC4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91EC3A5-32E9-44D7-989D-8C56008BF1D1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5370424-B11E-4F88-8D76-FCD771FAB98D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5DF2A12-93C4-408F-A73F-509D2F861E35}"/>
                </a:ext>
              </a:extLst>
            </p:cNvPr>
            <p:cNvGrpSpPr/>
            <p:nvPr/>
          </p:nvGrpSpPr>
          <p:grpSpPr>
            <a:xfrm>
              <a:off x="4459355" y="2465571"/>
              <a:ext cx="3273285" cy="538699"/>
              <a:chOff x="4459357" y="3162630"/>
              <a:chExt cx="3273285" cy="538699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36C617B-BE97-4091-B65D-14431BCC947A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C42AEA0-C03C-4703-A727-1FDB96ABFA59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3722FB9-8DD2-4B1D-BC17-5033F064F3C3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0E665DF-2215-4F6D-93F5-C571F42EE3C3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A011F2D-91FC-43C6-AB8A-B1209D9C63CD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8EF7324-4DEA-426C-BA89-DEC8C70C68D7}"/>
                </a:ext>
              </a:extLst>
            </p:cNvPr>
            <p:cNvGrpSpPr/>
            <p:nvPr/>
          </p:nvGrpSpPr>
          <p:grpSpPr>
            <a:xfrm>
              <a:off x="4459354" y="1774471"/>
              <a:ext cx="3273285" cy="538699"/>
              <a:chOff x="4459357" y="3162630"/>
              <a:chExt cx="3273285" cy="538699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036043C-AF48-40FD-8C76-A6C49EC9F627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A1E5433-0681-4326-AB44-7583FA7F84F8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0C9E2F6-770C-4D7D-B293-DC9D3D271C15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C20B2B3-6B79-4654-8BB7-602D3A37E08D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F71394C-6700-4094-8BBF-FE791816CDC8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0DD80ED-EB83-4EF4-AC30-A92E6041C772}"/>
              </a:ext>
            </a:extLst>
          </p:cNvPr>
          <p:cNvSpPr txBox="1"/>
          <p:nvPr/>
        </p:nvSpPr>
        <p:spPr>
          <a:xfrm>
            <a:off x="5349638" y="4824448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0F6C25-95A7-41F9-A0FF-9DBB4E531501}"/>
              </a:ext>
            </a:extLst>
          </p:cNvPr>
          <p:cNvSpPr txBox="1"/>
          <p:nvPr/>
        </p:nvSpPr>
        <p:spPr>
          <a:xfrm>
            <a:off x="3284635" y="5442055"/>
            <a:ext cx="564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플레이어가 소유하는 아이템들이 있는 공간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UI,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장소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11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70431" y="2629032"/>
            <a:ext cx="65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0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4C82896-EB94-4C85-8D84-984479A8E771}"/>
              </a:ext>
            </a:extLst>
          </p:cNvPr>
          <p:cNvGrpSpPr/>
          <p:nvPr/>
        </p:nvGrpSpPr>
        <p:grpSpPr>
          <a:xfrm>
            <a:off x="1445810" y="1780433"/>
            <a:ext cx="3282562" cy="3297134"/>
            <a:chOff x="4459354" y="1774471"/>
            <a:chExt cx="3282562" cy="329713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960DC63-391E-4188-8888-9F7365B12CAA}"/>
                </a:ext>
              </a:extLst>
            </p:cNvPr>
            <p:cNvGrpSpPr/>
            <p:nvPr/>
          </p:nvGrpSpPr>
          <p:grpSpPr>
            <a:xfrm>
              <a:off x="4459357" y="3162630"/>
              <a:ext cx="3273285" cy="538699"/>
              <a:chOff x="4459357" y="3162630"/>
              <a:chExt cx="3273285" cy="538699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FA520DB-E90A-4E4D-AB5A-B4803F346A4E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42005DB-0802-4A25-B39C-88D0DB3359F7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37DE904-481E-42BD-8F61-E0BA2FA8B102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98EAE63-9A3A-4E8F-85A7-14AE6DC1C0A7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FB69084-2305-4CE9-93F9-ADDA5304A6C3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5FE17EC-0D6E-4E52-AB68-2DBC128CEFFC}"/>
                </a:ext>
              </a:extLst>
            </p:cNvPr>
            <p:cNvGrpSpPr/>
            <p:nvPr/>
          </p:nvGrpSpPr>
          <p:grpSpPr>
            <a:xfrm>
              <a:off x="4459356" y="3847768"/>
              <a:ext cx="3273285" cy="538699"/>
              <a:chOff x="4459357" y="3162630"/>
              <a:chExt cx="3273285" cy="538699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603962C-FE65-45D6-A45B-1B5600DC1047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FFEFBB8-DE98-4A5A-9A38-A0ECFEF8A6BA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CEBD05D-ABF9-464A-93F6-54B9DFD20E35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3C67C89-2353-487B-A2AE-8D506FA06569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292710B-55C7-4AC3-B058-4079748DC36B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412230F-65E6-4EE5-8188-0E5D87F9896B}"/>
                </a:ext>
              </a:extLst>
            </p:cNvPr>
            <p:cNvGrpSpPr/>
            <p:nvPr/>
          </p:nvGrpSpPr>
          <p:grpSpPr>
            <a:xfrm>
              <a:off x="4468631" y="4532906"/>
              <a:ext cx="3273285" cy="538699"/>
              <a:chOff x="4459357" y="3162630"/>
              <a:chExt cx="3273285" cy="538699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29CCE52-A33A-44D7-BFC0-5629D2F535BC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E82821C-927D-4F94-B55D-BE14778EB9E7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D300092-B24E-4B2C-88AC-16E810DC9CC4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91EC3A5-32E9-44D7-989D-8C56008BF1D1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5370424-B11E-4F88-8D76-FCD771FAB98D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5DF2A12-93C4-408F-A73F-509D2F861E35}"/>
                </a:ext>
              </a:extLst>
            </p:cNvPr>
            <p:cNvGrpSpPr/>
            <p:nvPr/>
          </p:nvGrpSpPr>
          <p:grpSpPr>
            <a:xfrm>
              <a:off x="4459355" y="2465571"/>
              <a:ext cx="3273285" cy="538699"/>
              <a:chOff x="4459357" y="3162630"/>
              <a:chExt cx="3273285" cy="538699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36C617B-BE97-4091-B65D-14431BCC947A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C42AEA0-C03C-4703-A727-1FDB96ABFA59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3722FB9-8DD2-4B1D-BC17-5033F064F3C3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0E665DF-2215-4F6D-93F5-C571F42EE3C3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A011F2D-91FC-43C6-AB8A-B1209D9C63CD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8EF7324-4DEA-426C-BA89-DEC8C70C68D7}"/>
                </a:ext>
              </a:extLst>
            </p:cNvPr>
            <p:cNvGrpSpPr/>
            <p:nvPr/>
          </p:nvGrpSpPr>
          <p:grpSpPr>
            <a:xfrm>
              <a:off x="4459354" y="1774471"/>
              <a:ext cx="3273285" cy="538699"/>
              <a:chOff x="4459357" y="3162630"/>
              <a:chExt cx="3273285" cy="538699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036043C-AF48-40FD-8C76-A6C49EC9F627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A1E5433-0681-4326-AB44-7583FA7F84F8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0C9E2F6-770C-4D7D-B293-DC9D3D271C15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C20B2B3-6B79-4654-8BB7-602D3A37E08D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F71394C-6700-4094-8BBF-FE791816CDC8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0DD80ED-EB83-4EF4-AC30-A92E6041C772}"/>
              </a:ext>
            </a:extLst>
          </p:cNvPr>
          <p:cNvSpPr txBox="1"/>
          <p:nvPr/>
        </p:nvSpPr>
        <p:spPr>
          <a:xfrm>
            <a:off x="2336094" y="5235927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0F6C25-95A7-41F9-A0FF-9DBB4E531501}"/>
              </a:ext>
            </a:extLst>
          </p:cNvPr>
          <p:cNvSpPr txBox="1"/>
          <p:nvPr/>
        </p:nvSpPr>
        <p:spPr>
          <a:xfrm>
            <a:off x="5274996" y="2625314"/>
            <a:ext cx="55707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인벤토리에는 아이템들이 보관된다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표현될 수도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아닐 수도 있다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표현된다면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한 종류가 아닐 수도 있다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인벤토리를 조작하는 방법은 여러 가지가 있다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인벤토리는 실시간으로 갱신될 필요가 있다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88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4C82896-EB94-4C85-8D84-984479A8E771}"/>
              </a:ext>
            </a:extLst>
          </p:cNvPr>
          <p:cNvGrpSpPr/>
          <p:nvPr/>
        </p:nvGrpSpPr>
        <p:grpSpPr>
          <a:xfrm>
            <a:off x="1445810" y="1780433"/>
            <a:ext cx="3282562" cy="3297134"/>
            <a:chOff x="4459354" y="1774471"/>
            <a:chExt cx="3282562" cy="329713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960DC63-391E-4188-8888-9F7365B12CAA}"/>
                </a:ext>
              </a:extLst>
            </p:cNvPr>
            <p:cNvGrpSpPr/>
            <p:nvPr/>
          </p:nvGrpSpPr>
          <p:grpSpPr>
            <a:xfrm>
              <a:off x="4459357" y="3162630"/>
              <a:ext cx="3273285" cy="538699"/>
              <a:chOff x="4459357" y="3162630"/>
              <a:chExt cx="3273285" cy="538699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FA520DB-E90A-4E4D-AB5A-B4803F346A4E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42005DB-0802-4A25-B39C-88D0DB3359F7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37DE904-481E-42BD-8F61-E0BA2FA8B102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98EAE63-9A3A-4E8F-85A7-14AE6DC1C0A7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FB69084-2305-4CE9-93F9-ADDA5304A6C3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5FE17EC-0D6E-4E52-AB68-2DBC128CEFFC}"/>
                </a:ext>
              </a:extLst>
            </p:cNvPr>
            <p:cNvGrpSpPr/>
            <p:nvPr/>
          </p:nvGrpSpPr>
          <p:grpSpPr>
            <a:xfrm>
              <a:off x="4459356" y="3847768"/>
              <a:ext cx="3273285" cy="538699"/>
              <a:chOff x="4459357" y="3162630"/>
              <a:chExt cx="3273285" cy="538699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603962C-FE65-45D6-A45B-1B5600DC1047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FFEFBB8-DE98-4A5A-9A38-A0ECFEF8A6BA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CEBD05D-ABF9-464A-93F6-54B9DFD20E35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3C67C89-2353-487B-A2AE-8D506FA06569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292710B-55C7-4AC3-B058-4079748DC36B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412230F-65E6-4EE5-8188-0E5D87F9896B}"/>
                </a:ext>
              </a:extLst>
            </p:cNvPr>
            <p:cNvGrpSpPr/>
            <p:nvPr/>
          </p:nvGrpSpPr>
          <p:grpSpPr>
            <a:xfrm>
              <a:off x="4468631" y="4532906"/>
              <a:ext cx="3273285" cy="538699"/>
              <a:chOff x="4459357" y="3162630"/>
              <a:chExt cx="3273285" cy="538699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29CCE52-A33A-44D7-BFC0-5629D2F535BC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E82821C-927D-4F94-B55D-BE14778EB9E7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D300092-B24E-4B2C-88AC-16E810DC9CC4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91EC3A5-32E9-44D7-989D-8C56008BF1D1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5370424-B11E-4F88-8D76-FCD771FAB98D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5DF2A12-93C4-408F-A73F-509D2F861E35}"/>
                </a:ext>
              </a:extLst>
            </p:cNvPr>
            <p:cNvGrpSpPr/>
            <p:nvPr/>
          </p:nvGrpSpPr>
          <p:grpSpPr>
            <a:xfrm>
              <a:off x="4459355" y="2465571"/>
              <a:ext cx="3273285" cy="538699"/>
              <a:chOff x="4459357" y="3162630"/>
              <a:chExt cx="3273285" cy="538699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36C617B-BE97-4091-B65D-14431BCC947A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C42AEA0-C03C-4703-A727-1FDB96ABFA59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3722FB9-8DD2-4B1D-BC17-5033F064F3C3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0E665DF-2215-4F6D-93F5-C571F42EE3C3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A011F2D-91FC-43C6-AB8A-B1209D9C63CD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8EF7324-4DEA-426C-BA89-DEC8C70C68D7}"/>
                </a:ext>
              </a:extLst>
            </p:cNvPr>
            <p:cNvGrpSpPr/>
            <p:nvPr/>
          </p:nvGrpSpPr>
          <p:grpSpPr>
            <a:xfrm>
              <a:off x="4459354" y="1774471"/>
              <a:ext cx="3273285" cy="538699"/>
              <a:chOff x="4459357" y="3162630"/>
              <a:chExt cx="3273285" cy="538699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036043C-AF48-40FD-8C76-A6C49EC9F627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A1E5433-0681-4326-AB44-7583FA7F84F8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0C9E2F6-770C-4D7D-B293-DC9D3D271C15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C20B2B3-6B79-4654-8BB7-602D3A37E08D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F71394C-6700-4094-8BBF-FE791816CDC8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0DD80ED-EB83-4EF4-AC30-A92E6041C772}"/>
              </a:ext>
            </a:extLst>
          </p:cNvPr>
          <p:cNvSpPr txBox="1"/>
          <p:nvPr/>
        </p:nvSpPr>
        <p:spPr>
          <a:xfrm>
            <a:off x="2336094" y="5235927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0F6C25-95A7-41F9-A0FF-9DBB4E531501}"/>
              </a:ext>
            </a:extLst>
          </p:cNvPr>
          <p:cNvSpPr txBox="1"/>
          <p:nvPr/>
        </p:nvSpPr>
        <p:spPr>
          <a:xfrm>
            <a:off x="5469103" y="2336364"/>
            <a:ext cx="5711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인벤토리에는 아이템들이 보관된다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E294A7-FAB0-4FFA-AD6C-CDB4DC1F5865}"/>
              </a:ext>
            </a:extLst>
          </p:cNvPr>
          <p:cNvSpPr txBox="1"/>
          <p:nvPr/>
        </p:nvSpPr>
        <p:spPr>
          <a:xfrm>
            <a:off x="5533222" y="3410785"/>
            <a:ext cx="55835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인벤토리에 보관되는 것들은 모두 아이템이다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즉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아이템이란 분류를 정의하고 이를 구현해야 한다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그렇지 않는다면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좋은 코드가 아닐 것이다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978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4C82896-EB94-4C85-8D84-984479A8E771}"/>
              </a:ext>
            </a:extLst>
          </p:cNvPr>
          <p:cNvGrpSpPr/>
          <p:nvPr/>
        </p:nvGrpSpPr>
        <p:grpSpPr>
          <a:xfrm>
            <a:off x="1445810" y="1780433"/>
            <a:ext cx="3282562" cy="3297134"/>
            <a:chOff x="4459354" y="1774471"/>
            <a:chExt cx="3282562" cy="329713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960DC63-391E-4188-8888-9F7365B12CAA}"/>
                </a:ext>
              </a:extLst>
            </p:cNvPr>
            <p:cNvGrpSpPr/>
            <p:nvPr/>
          </p:nvGrpSpPr>
          <p:grpSpPr>
            <a:xfrm>
              <a:off x="4459357" y="3162630"/>
              <a:ext cx="3273285" cy="538699"/>
              <a:chOff x="4459357" y="3162630"/>
              <a:chExt cx="3273285" cy="538699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FA520DB-E90A-4E4D-AB5A-B4803F346A4E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42005DB-0802-4A25-B39C-88D0DB3359F7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37DE904-481E-42BD-8F61-E0BA2FA8B102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98EAE63-9A3A-4E8F-85A7-14AE6DC1C0A7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FB69084-2305-4CE9-93F9-ADDA5304A6C3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5FE17EC-0D6E-4E52-AB68-2DBC128CEFFC}"/>
                </a:ext>
              </a:extLst>
            </p:cNvPr>
            <p:cNvGrpSpPr/>
            <p:nvPr/>
          </p:nvGrpSpPr>
          <p:grpSpPr>
            <a:xfrm>
              <a:off x="4459356" y="3847768"/>
              <a:ext cx="3273285" cy="538699"/>
              <a:chOff x="4459357" y="3162630"/>
              <a:chExt cx="3273285" cy="538699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603962C-FE65-45D6-A45B-1B5600DC1047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FFEFBB8-DE98-4A5A-9A38-A0ECFEF8A6BA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CEBD05D-ABF9-464A-93F6-54B9DFD20E35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3C67C89-2353-487B-A2AE-8D506FA06569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292710B-55C7-4AC3-B058-4079748DC36B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412230F-65E6-4EE5-8188-0E5D87F9896B}"/>
                </a:ext>
              </a:extLst>
            </p:cNvPr>
            <p:cNvGrpSpPr/>
            <p:nvPr/>
          </p:nvGrpSpPr>
          <p:grpSpPr>
            <a:xfrm>
              <a:off x="4468631" y="4532906"/>
              <a:ext cx="3273285" cy="538699"/>
              <a:chOff x="4459357" y="3162630"/>
              <a:chExt cx="3273285" cy="538699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29CCE52-A33A-44D7-BFC0-5629D2F535BC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E82821C-927D-4F94-B55D-BE14778EB9E7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D300092-B24E-4B2C-88AC-16E810DC9CC4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91EC3A5-32E9-44D7-989D-8C56008BF1D1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5370424-B11E-4F88-8D76-FCD771FAB98D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5DF2A12-93C4-408F-A73F-509D2F861E35}"/>
                </a:ext>
              </a:extLst>
            </p:cNvPr>
            <p:cNvGrpSpPr/>
            <p:nvPr/>
          </p:nvGrpSpPr>
          <p:grpSpPr>
            <a:xfrm>
              <a:off x="4459355" y="2465571"/>
              <a:ext cx="3273285" cy="538699"/>
              <a:chOff x="4459357" y="3162630"/>
              <a:chExt cx="3273285" cy="538699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36C617B-BE97-4091-B65D-14431BCC947A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C42AEA0-C03C-4703-A727-1FDB96ABFA59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3722FB9-8DD2-4B1D-BC17-5033F064F3C3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0E665DF-2215-4F6D-93F5-C571F42EE3C3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A011F2D-91FC-43C6-AB8A-B1209D9C63CD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8EF7324-4DEA-426C-BA89-DEC8C70C68D7}"/>
                </a:ext>
              </a:extLst>
            </p:cNvPr>
            <p:cNvGrpSpPr/>
            <p:nvPr/>
          </p:nvGrpSpPr>
          <p:grpSpPr>
            <a:xfrm>
              <a:off x="4459354" y="1774471"/>
              <a:ext cx="3273285" cy="538699"/>
              <a:chOff x="4459357" y="3162630"/>
              <a:chExt cx="3273285" cy="538699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036043C-AF48-40FD-8C76-A6C49EC9F627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A1E5433-0681-4326-AB44-7583FA7F84F8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0C9E2F6-770C-4D7D-B293-DC9D3D271C15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C20B2B3-6B79-4654-8BB7-602D3A37E08D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F71394C-6700-4094-8BBF-FE791816CDC8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0DD80ED-EB83-4EF4-AC30-A92E6041C772}"/>
              </a:ext>
            </a:extLst>
          </p:cNvPr>
          <p:cNvSpPr txBox="1"/>
          <p:nvPr/>
        </p:nvSpPr>
        <p:spPr>
          <a:xfrm>
            <a:off x="2336094" y="5235927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0F6C25-95A7-41F9-A0FF-9DBB4E531501}"/>
              </a:ext>
            </a:extLst>
          </p:cNvPr>
          <p:cNvSpPr txBox="1"/>
          <p:nvPr/>
        </p:nvSpPr>
        <p:spPr>
          <a:xfrm>
            <a:off x="4992268" y="2336364"/>
            <a:ext cx="7112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인벤토리는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표현될 수도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아닐 수도 있다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E294A7-FAB0-4FFA-AD6C-CDB4DC1F5865}"/>
              </a:ext>
            </a:extLst>
          </p:cNvPr>
          <p:cNvSpPr txBox="1"/>
          <p:nvPr/>
        </p:nvSpPr>
        <p:spPr>
          <a:xfrm>
            <a:off x="4944126" y="3410785"/>
            <a:ext cx="6761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인벤토리는 일반적으로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표현되지만 그렇지 않을 수도 있다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당연하게도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닫아놔도 인벤토리는 동작해야 한다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즉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오브젝트에 종속적이면 안된다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91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4C82896-EB94-4C85-8D84-984479A8E771}"/>
              </a:ext>
            </a:extLst>
          </p:cNvPr>
          <p:cNvGrpSpPr/>
          <p:nvPr/>
        </p:nvGrpSpPr>
        <p:grpSpPr>
          <a:xfrm>
            <a:off x="1445810" y="1780433"/>
            <a:ext cx="3282562" cy="3297134"/>
            <a:chOff x="4459354" y="1774471"/>
            <a:chExt cx="3282562" cy="329713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960DC63-391E-4188-8888-9F7365B12CAA}"/>
                </a:ext>
              </a:extLst>
            </p:cNvPr>
            <p:cNvGrpSpPr/>
            <p:nvPr/>
          </p:nvGrpSpPr>
          <p:grpSpPr>
            <a:xfrm>
              <a:off x="4459357" y="3162630"/>
              <a:ext cx="3273285" cy="538699"/>
              <a:chOff x="4459357" y="3162630"/>
              <a:chExt cx="3273285" cy="538699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FA520DB-E90A-4E4D-AB5A-B4803F346A4E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42005DB-0802-4A25-B39C-88D0DB3359F7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37DE904-481E-42BD-8F61-E0BA2FA8B102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98EAE63-9A3A-4E8F-85A7-14AE6DC1C0A7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FB69084-2305-4CE9-93F9-ADDA5304A6C3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5FE17EC-0D6E-4E52-AB68-2DBC128CEFFC}"/>
                </a:ext>
              </a:extLst>
            </p:cNvPr>
            <p:cNvGrpSpPr/>
            <p:nvPr/>
          </p:nvGrpSpPr>
          <p:grpSpPr>
            <a:xfrm>
              <a:off x="4459356" y="3847768"/>
              <a:ext cx="3273285" cy="538699"/>
              <a:chOff x="4459357" y="3162630"/>
              <a:chExt cx="3273285" cy="538699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603962C-FE65-45D6-A45B-1B5600DC1047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FFEFBB8-DE98-4A5A-9A38-A0ECFEF8A6BA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CEBD05D-ABF9-464A-93F6-54B9DFD20E35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3C67C89-2353-487B-A2AE-8D506FA06569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292710B-55C7-4AC3-B058-4079748DC36B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412230F-65E6-4EE5-8188-0E5D87F9896B}"/>
                </a:ext>
              </a:extLst>
            </p:cNvPr>
            <p:cNvGrpSpPr/>
            <p:nvPr/>
          </p:nvGrpSpPr>
          <p:grpSpPr>
            <a:xfrm>
              <a:off x="4468631" y="4532906"/>
              <a:ext cx="3273285" cy="538699"/>
              <a:chOff x="4459357" y="3162630"/>
              <a:chExt cx="3273285" cy="538699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29CCE52-A33A-44D7-BFC0-5629D2F535BC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E82821C-927D-4F94-B55D-BE14778EB9E7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D300092-B24E-4B2C-88AC-16E810DC9CC4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91EC3A5-32E9-44D7-989D-8C56008BF1D1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5370424-B11E-4F88-8D76-FCD771FAB98D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5DF2A12-93C4-408F-A73F-509D2F861E35}"/>
                </a:ext>
              </a:extLst>
            </p:cNvPr>
            <p:cNvGrpSpPr/>
            <p:nvPr/>
          </p:nvGrpSpPr>
          <p:grpSpPr>
            <a:xfrm>
              <a:off x="4459355" y="2465571"/>
              <a:ext cx="3273285" cy="538699"/>
              <a:chOff x="4459357" y="3162630"/>
              <a:chExt cx="3273285" cy="538699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36C617B-BE97-4091-B65D-14431BCC947A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C42AEA0-C03C-4703-A727-1FDB96ABFA59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3722FB9-8DD2-4B1D-BC17-5033F064F3C3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0E665DF-2215-4F6D-93F5-C571F42EE3C3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A011F2D-91FC-43C6-AB8A-B1209D9C63CD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8EF7324-4DEA-426C-BA89-DEC8C70C68D7}"/>
                </a:ext>
              </a:extLst>
            </p:cNvPr>
            <p:cNvGrpSpPr/>
            <p:nvPr/>
          </p:nvGrpSpPr>
          <p:grpSpPr>
            <a:xfrm>
              <a:off x="4459354" y="1774471"/>
              <a:ext cx="3273285" cy="538699"/>
              <a:chOff x="4459357" y="3162630"/>
              <a:chExt cx="3273285" cy="538699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036043C-AF48-40FD-8C76-A6C49EC9F627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A1E5433-0681-4326-AB44-7583FA7F84F8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0C9E2F6-770C-4D7D-B293-DC9D3D271C15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C20B2B3-6B79-4654-8BB7-602D3A37E08D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F71394C-6700-4094-8BBF-FE791816CDC8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0DD80ED-EB83-4EF4-AC30-A92E6041C772}"/>
              </a:ext>
            </a:extLst>
          </p:cNvPr>
          <p:cNvSpPr txBox="1"/>
          <p:nvPr/>
        </p:nvSpPr>
        <p:spPr>
          <a:xfrm>
            <a:off x="2336094" y="5235927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0F6C25-95A7-41F9-A0FF-9DBB4E531501}"/>
              </a:ext>
            </a:extLst>
          </p:cNvPr>
          <p:cNvSpPr txBox="1"/>
          <p:nvPr/>
        </p:nvSpPr>
        <p:spPr>
          <a:xfrm>
            <a:off x="5309671" y="2336364"/>
            <a:ext cx="6478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UI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표현된다면 한 종류가 아닐 수 있다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E294A7-FAB0-4FFA-AD6C-CDB4DC1F5865}"/>
              </a:ext>
            </a:extLst>
          </p:cNvPr>
          <p:cNvSpPr txBox="1"/>
          <p:nvPr/>
        </p:nvSpPr>
        <p:spPr>
          <a:xfrm>
            <a:off x="5089204" y="3410785"/>
            <a:ext cx="6471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기본 인벤토리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상점에 표시되는 자신의 인벤토리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거래 창에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표시되는 자신의 인벤토리 등 같은 인벤토리를 여러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확인할 수도 있다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따라서 특정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에서만 작동이 되면 안된다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37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4C82896-EB94-4C85-8D84-984479A8E771}"/>
              </a:ext>
            </a:extLst>
          </p:cNvPr>
          <p:cNvGrpSpPr/>
          <p:nvPr/>
        </p:nvGrpSpPr>
        <p:grpSpPr>
          <a:xfrm>
            <a:off x="1445810" y="1780433"/>
            <a:ext cx="3282562" cy="3297134"/>
            <a:chOff x="4459354" y="1774471"/>
            <a:chExt cx="3282562" cy="329713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960DC63-391E-4188-8888-9F7365B12CAA}"/>
                </a:ext>
              </a:extLst>
            </p:cNvPr>
            <p:cNvGrpSpPr/>
            <p:nvPr/>
          </p:nvGrpSpPr>
          <p:grpSpPr>
            <a:xfrm>
              <a:off x="4459357" y="3162630"/>
              <a:ext cx="3273285" cy="538699"/>
              <a:chOff x="4459357" y="3162630"/>
              <a:chExt cx="3273285" cy="538699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FA520DB-E90A-4E4D-AB5A-B4803F346A4E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42005DB-0802-4A25-B39C-88D0DB3359F7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37DE904-481E-42BD-8F61-E0BA2FA8B102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98EAE63-9A3A-4E8F-85A7-14AE6DC1C0A7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FB69084-2305-4CE9-93F9-ADDA5304A6C3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5FE17EC-0D6E-4E52-AB68-2DBC128CEFFC}"/>
                </a:ext>
              </a:extLst>
            </p:cNvPr>
            <p:cNvGrpSpPr/>
            <p:nvPr/>
          </p:nvGrpSpPr>
          <p:grpSpPr>
            <a:xfrm>
              <a:off x="4459356" y="3847768"/>
              <a:ext cx="3273285" cy="538699"/>
              <a:chOff x="4459357" y="3162630"/>
              <a:chExt cx="3273285" cy="538699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603962C-FE65-45D6-A45B-1B5600DC1047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FFEFBB8-DE98-4A5A-9A38-A0ECFEF8A6BA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CEBD05D-ABF9-464A-93F6-54B9DFD20E35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3C67C89-2353-487B-A2AE-8D506FA06569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292710B-55C7-4AC3-B058-4079748DC36B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412230F-65E6-4EE5-8188-0E5D87F9896B}"/>
                </a:ext>
              </a:extLst>
            </p:cNvPr>
            <p:cNvGrpSpPr/>
            <p:nvPr/>
          </p:nvGrpSpPr>
          <p:grpSpPr>
            <a:xfrm>
              <a:off x="4468631" y="4532906"/>
              <a:ext cx="3273285" cy="538699"/>
              <a:chOff x="4459357" y="3162630"/>
              <a:chExt cx="3273285" cy="538699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29CCE52-A33A-44D7-BFC0-5629D2F535BC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E82821C-927D-4F94-B55D-BE14778EB9E7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D300092-B24E-4B2C-88AC-16E810DC9CC4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91EC3A5-32E9-44D7-989D-8C56008BF1D1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5370424-B11E-4F88-8D76-FCD771FAB98D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5DF2A12-93C4-408F-A73F-509D2F861E35}"/>
                </a:ext>
              </a:extLst>
            </p:cNvPr>
            <p:cNvGrpSpPr/>
            <p:nvPr/>
          </p:nvGrpSpPr>
          <p:grpSpPr>
            <a:xfrm>
              <a:off x="4459355" y="2465571"/>
              <a:ext cx="3273285" cy="538699"/>
              <a:chOff x="4459357" y="3162630"/>
              <a:chExt cx="3273285" cy="538699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36C617B-BE97-4091-B65D-14431BCC947A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C42AEA0-C03C-4703-A727-1FDB96ABFA59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3722FB9-8DD2-4B1D-BC17-5033F064F3C3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0E665DF-2215-4F6D-93F5-C571F42EE3C3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A011F2D-91FC-43C6-AB8A-B1209D9C63CD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8EF7324-4DEA-426C-BA89-DEC8C70C68D7}"/>
                </a:ext>
              </a:extLst>
            </p:cNvPr>
            <p:cNvGrpSpPr/>
            <p:nvPr/>
          </p:nvGrpSpPr>
          <p:grpSpPr>
            <a:xfrm>
              <a:off x="4459354" y="1774471"/>
              <a:ext cx="3273285" cy="538699"/>
              <a:chOff x="4459357" y="3162630"/>
              <a:chExt cx="3273285" cy="538699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036043C-AF48-40FD-8C76-A6C49EC9F627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A1E5433-0681-4326-AB44-7583FA7F84F8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0C9E2F6-770C-4D7D-B293-DC9D3D271C15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C20B2B3-6B79-4654-8BB7-602D3A37E08D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F71394C-6700-4094-8BBF-FE791816CDC8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0DD80ED-EB83-4EF4-AC30-A92E6041C772}"/>
              </a:ext>
            </a:extLst>
          </p:cNvPr>
          <p:cNvSpPr txBox="1"/>
          <p:nvPr/>
        </p:nvSpPr>
        <p:spPr>
          <a:xfrm>
            <a:off x="2336094" y="5235927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0F6C25-95A7-41F9-A0FF-9DBB4E531501}"/>
              </a:ext>
            </a:extLst>
          </p:cNvPr>
          <p:cNvSpPr txBox="1"/>
          <p:nvPr/>
        </p:nvSpPr>
        <p:spPr>
          <a:xfrm>
            <a:off x="4904119" y="2336364"/>
            <a:ext cx="7289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인벤토리는 조작하는 방법은 여러 가지가 있다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E294A7-FAB0-4FFA-AD6C-CDB4DC1F5865}"/>
              </a:ext>
            </a:extLst>
          </p:cNvPr>
          <p:cNvSpPr txBox="1"/>
          <p:nvPr/>
        </p:nvSpPr>
        <p:spPr>
          <a:xfrm>
            <a:off x="5267144" y="3410785"/>
            <a:ext cx="6115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인벤토리가 바뀌는 것은 아이템을 먹었을 때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소비했을 때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</a:t>
            </a: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에서 마우스로 조작할 때 등 여러 가지가 있다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모든 경우에 인벤토리의 변경이 반영되어야 한다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1DC0E5-C237-4F0A-B044-CFDB7F9A8A11}"/>
              </a:ext>
            </a:extLst>
          </p:cNvPr>
          <p:cNvSpPr txBox="1"/>
          <p:nvPr/>
        </p:nvSpPr>
        <p:spPr>
          <a:xfrm>
            <a:off x="8325032" y="4733051"/>
            <a:ext cx="3456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마우스 조작은 시간 관계상 생략합니다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4279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4C82896-EB94-4C85-8D84-984479A8E771}"/>
              </a:ext>
            </a:extLst>
          </p:cNvPr>
          <p:cNvGrpSpPr/>
          <p:nvPr/>
        </p:nvGrpSpPr>
        <p:grpSpPr>
          <a:xfrm>
            <a:off x="1445810" y="1780433"/>
            <a:ext cx="3282562" cy="3297134"/>
            <a:chOff x="4459354" y="1774471"/>
            <a:chExt cx="3282562" cy="329713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960DC63-391E-4188-8888-9F7365B12CAA}"/>
                </a:ext>
              </a:extLst>
            </p:cNvPr>
            <p:cNvGrpSpPr/>
            <p:nvPr/>
          </p:nvGrpSpPr>
          <p:grpSpPr>
            <a:xfrm>
              <a:off x="4459357" y="3162630"/>
              <a:ext cx="3273285" cy="538699"/>
              <a:chOff x="4459357" y="3162630"/>
              <a:chExt cx="3273285" cy="538699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FA520DB-E90A-4E4D-AB5A-B4803F346A4E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42005DB-0802-4A25-B39C-88D0DB3359F7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37DE904-481E-42BD-8F61-E0BA2FA8B102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98EAE63-9A3A-4E8F-85A7-14AE6DC1C0A7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FB69084-2305-4CE9-93F9-ADDA5304A6C3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5FE17EC-0D6E-4E52-AB68-2DBC128CEFFC}"/>
                </a:ext>
              </a:extLst>
            </p:cNvPr>
            <p:cNvGrpSpPr/>
            <p:nvPr/>
          </p:nvGrpSpPr>
          <p:grpSpPr>
            <a:xfrm>
              <a:off x="4459356" y="3847768"/>
              <a:ext cx="3273285" cy="538699"/>
              <a:chOff x="4459357" y="3162630"/>
              <a:chExt cx="3273285" cy="538699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603962C-FE65-45D6-A45B-1B5600DC1047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FFEFBB8-DE98-4A5A-9A38-A0ECFEF8A6BA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CEBD05D-ABF9-464A-93F6-54B9DFD20E35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3C67C89-2353-487B-A2AE-8D506FA06569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292710B-55C7-4AC3-B058-4079748DC36B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412230F-65E6-4EE5-8188-0E5D87F9896B}"/>
                </a:ext>
              </a:extLst>
            </p:cNvPr>
            <p:cNvGrpSpPr/>
            <p:nvPr/>
          </p:nvGrpSpPr>
          <p:grpSpPr>
            <a:xfrm>
              <a:off x="4468631" y="4532906"/>
              <a:ext cx="3273285" cy="538699"/>
              <a:chOff x="4459357" y="3162630"/>
              <a:chExt cx="3273285" cy="538699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29CCE52-A33A-44D7-BFC0-5629D2F535BC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E82821C-927D-4F94-B55D-BE14778EB9E7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D300092-B24E-4B2C-88AC-16E810DC9CC4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91EC3A5-32E9-44D7-989D-8C56008BF1D1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5370424-B11E-4F88-8D76-FCD771FAB98D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5DF2A12-93C4-408F-A73F-509D2F861E35}"/>
                </a:ext>
              </a:extLst>
            </p:cNvPr>
            <p:cNvGrpSpPr/>
            <p:nvPr/>
          </p:nvGrpSpPr>
          <p:grpSpPr>
            <a:xfrm>
              <a:off x="4459355" y="2465571"/>
              <a:ext cx="3273285" cy="538699"/>
              <a:chOff x="4459357" y="3162630"/>
              <a:chExt cx="3273285" cy="538699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36C617B-BE97-4091-B65D-14431BCC947A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C42AEA0-C03C-4703-A727-1FDB96ABFA59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3722FB9-8DD2-4B1D-BC17-5033F064F3C3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0E665DF-2215-4F6D-93F5-C571F42EE3C3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A011F2D-91FC-43C6-AB8A-B1209D9C63CD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8EF7324-4DEA-426C-BA89-DEC8C70C68D7}"/>
                </a:ext>
              </a:extLst>
            </p:cNvPr>
            <p:cNvGrpSpPr/>
            <p:nvPr/>
          </p:nvGrpSpPr>
          <p:grpSpPr>
            <a:xfrm>
              <a:off x="4459354" y="1774471"/>
              <a:ext cx="3273285" cy="538699"/>
              <a:chOff x="4459357" y="3162630"/>
              <a:chExt cx="3273285" cy="538699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036043C-AF48-40FD-8C76-A6C49EC9F627}"/>
                  </a:ext>
                </a:extLst>
              </p:cNvPr>
              <p:cNvSpPr/>
              <p:nvPr/>
            </p:nvSpPr>
            <p:spPr>
              <a:xfrm>
                <a:off x="5829631" y="3162631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A1E5433-0681-4326-AB44-7583FA7F84F8}"/>
                  </a:ext>
                </a:extLst>
              </p:cNvPr>
              <p:cNvSpPr/>
              <p:nvPr/>
            </p:nvSpPr>
            <p:spPr>
              <a:xfrm>
                <a:off x="6514768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0C9E2F6-770C-4D7D-B293-DC9D3D271C15}"/>
                  </a:ext>
                </a:extLst>
              </p:cNvPr>
              <p:cNvSpPr/>
              <p:nvPr/>
            </p:nvSpPr>
            <p:spPr>
              <a:xfrm>
                <a:off x="5144494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C20B2B3-6B79-4654-8BB7-602D3A37E08D}"/>
                  </a:ext>
                </a:extLst>
              </p:cNvPr>
              <p:cNvSpPr/>
              <p:nvPr/>
            </p:nvSpPr>
            <p:spPr>
              <a:xfrm>
                <a:off x="4459357" y="3168592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F71394C-6700-4094-8BBF-FE791816CDC8}"/>
                  </a:ext>
                </a:extLst>
              </p:cNvPr>
              <p:cNvSpPr/>
              <p:nvPr/>
            </p:nvSpPr>
            <p:spPr>
              <a:xfrm>
                <a:off x="7199905" y="3162630"/>
                <a:ext cx="532737" cy="532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0DD80ED-EB83-4EF4-AC30-A92E6041C772}"/>
              </a:ext>
            </a:extLst>
          </p:cNvPr>
          <p:cNvSpPr txBox="1"/>
          <p:nvPr/>
        </p:nvSpPr>
        <p:spPr>
          <a:xfrm>
            <a:off x="2336094" y="5235927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0F6C25-95A7-41F9-A0FF-9DBB4E531501}"/>
              </a:ext>
            </a:extLst>
          </p:cNvPr>
          <p:cNvSpPr txBox="1"/>
          <p:nvPr/>
        </p:nvSpPr>
        <p:spPr>
          <a:xfrm>
            <a:off x="5067631" y="2336364"/>
            <a:ext cx="6962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인벤토리는 실시간으로 갱신될 필요가 있다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E294A7-FAB0-4FFA-AD6C-CDB4DC1F5865}"/>
              </a:ext>
            </a:extLst>
          </p:cNvPr>
          <p:cNvSpPr txBox="1"/>
          <p:nvPr/>
        </p:nvSpPr>
        <p:spPr>
          <a:xfrm>
            <a:off x="4903557" y="3410785"/>
            <a:ext cx="7116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인벤토리의 데이터가 바뀌었다면 즉시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확인이 가능해야 한다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마우스로 조작했을 때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아이템을 소비했을 때 등 모두 마찬가지이다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만약 인벤토리가 여럿 띄워져 있다면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모두 바뀌어야 한다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995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797</Words>
  <Application>Microsoft Office PowerPoint</Application>
  <PresentationFormat>와이드스크린</PresentationFormat>
  <Paragraphs>177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나눔스퀘어OTF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우령</cp:lastModifiedBy>
  <cp:revision>299</cp:revision>
  <dcterms:created xsi:type="dcterms:W3CDTF">2021-07-27T05:46:00Z</dcterms:created>
  <dcterms:modified xsi:type="dcterms:W3CDTF">2021-12-28T14:32:41Z</dcterms:modified>
</cp:coreProperties>
</file>