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58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69" r:id="rId16"/>
    <p:sldId id="277" r:id="rId17"/>
  </p:sldIdLst>
  <p:sldSz cx="12192000" cy="6858000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나눔스퀘어OTF Light" panose="020B0600000101010101" pitchFamily="34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9" y="2629032"/>
            <a:ext cx="3985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2021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내용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61CC51-CD15-44A0-92E7-489AA378435A}"/>
              </a:ext>
            </a:extLst>
          </p:cNvPr>
          <p:cNvSpPr txBox="1"/>
          <p:nvPr/>
        </p:nvSpPr>
        <p:spPr>
          <a:xfrm>
            <a:off x="2126269" y="1498020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버프와 디버프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3769D-0373-4686-A87D-B0EBCB6FBF1C}"/>
              </a:ext>
            </a:extLst>
          </p:cNvPr>
          <p:cNvSpPr txBox="1"/>
          <p:nvPr/>
        </p:nvSpPr>
        <p:spPr>
          <a:xfrm>
            <a:off x="2923549" y="2019322"/>
            <a:ext cx="4903907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객체지향의 인터페이스를 활용한 버프와 디버프 관리하기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EC74C-E73B-46A3-BA2A-5E1040BF6ADD}"/>
              </a:ext>
            </a:extLst>
          </p:cNvPr>
          <p:cNvSpPr txBox="1"/>
          <p:nvPr/>
        </p:nvSpPr>
        <p:spPr>
          <a:xfrm>
            <a:off x="2126269" y="3166007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퀘스트와 업적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808E7-095A-4C3B-9F2E-C03D743DB2B7}"/>
              </a:ext>
            </a:extLst>
          </p:cNvPr>
          <p:cNvSpPr txBox="1"/>
          <p:nvPr/>
        </p:nvSpPr>
        <p:spPr>
          <a:xfrm>
            <a:off x="2923549" y="3687309"/>
            <a:ext cx="4025461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패턴을 이용한 퀘스트와 업적 구현하기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78093-3B2C-4E31-AE40-50AD700366A2}"/>
              </a:ext>
            </a:extLst>
          </p:cNvPr>
          <p:cNvSpPr txBox="1"/>
          <p:nvPr/>
        </p:nvSpPr>
        <p:spPr>
          <a:xfrm>
            <a:off x="2126269" y="4833994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5F5BE-B02D-4B95-9371-6029790CF91E}"/>
              </a:ext>
            </a:extLst>
          </p:cNvPr>
          <p:cNvSpPr txBox="1"/>
          <p:nvPr/>
        </p:nvSpPr>
        <p:spPr>
          <a:xfrm>
            <a:off x="2923549" y="5355296"/>
            <a:ext cx="4160113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오브젝트에 종속적이지 않는 인벤토리 구현하기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05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내용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A29207-A806-45F0-A98D-5D26F0837C6A}"/>
              </a:ext>
            </a:extLst>
          </p:cNvPr>
          <p:cNvSpPr txBox="1"/>
          <p:nvPr/>
        </p:nvSpPr>
        <p:spPr>
          <a:xfrm>
            <a:off x="1278981" y="1397352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Why?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21B8C-B455-4333-ABAA-EEF5C53A0653}"/>
              </a:ext>
            </a:extLst>
          </p:cNvPr>
          <p:cNvSpPr txBox="1"/>
          <p:nvPr/>
        </p:nvSpPr>
        <p:spPr>
          <a:xfrm>
            <a:off x="2923549" y="2019322"/>
            <a:ext cx="4903907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객체지향의 인터페이스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활용한 버프와 디버프 관리하기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CC312-19A1-48EE-A1F2-95ED73C8B93A}"/>
              </a:ext>
            </a:extLst>
          </p:cNvPr>
          <p:cNvSpPr txBox="1"/>
          <p:nvPr/>
        </p:nvSpPr>
        <p:spPr>
          <a:xfrm>
            <a:off x="2923549" y="3687309"/>
            <a:ext cx="4025461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패턴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이용한 퀘스트와 업적 구현하기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FA5868-E13F-4489-8DFC-7287C375B8DA}"/>
              </a:ext>
            </a:extLst>
          </p:cNvPr>
          <p:cNvSpPr txBox="1"/>
          <p:nvPr/>
        </p:nvSpPr>
        <p:spPr>
          <a:xfrm>
            <a:off x="2923549" y="5355296"/>
            <a:ext cx="4160113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오브젝트에 종속적이지 않는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 구현하기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22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내용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483990-5A64-41E0-9507-2F6D7E94A62D}"/>
              </a:ext>
            </a:extLst>
          </p:cNvPr>
          <p:cNvSpPr txBox="1"/>
          <p:nvPr/>
        </p:nvSpPr>
        <p:spPr>
          <a:xfrm>
            <a:off x="2448092" y="2905780"/>
            <a:ext cx="2820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좋은 프로그램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687D3-2007-49EB-8DB1-6F1A2EF86239}"/>
              </a:ext>
            </a:extLst>
          </p:cNvPr>
          <p:cNvSpPr txBox="1"/>
          <p:nvPr/>
        </p:nvSpPr>
        <p:spPr>
          <a:xfrm>
            <a:off x="5865809" y="304427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VS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68FC8-543A-4E09-81D4-E225C2A4EE49}"/>
              </a:ext>
            </a:extLst>
          </p:cNvPr>
          <p:cNvSpPr txBox="1"/>
          <p:nvPr/>
        </p:nvSpPr>
        <p:spPr>
          <a:xfrm>
            <a:off x="6923904" y="2905780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좋은 코드</a:t>
            </a:r>
          </a:p>
        </p:txBody>
      </p:sp>
    </p:spTree>
    <p:extLst>
      <p:ext uri="{BB962C8B-B14F-4D97-AF65-F5344CB8AC3E}">
        <p14:creationId xmlns:p14="http://schemas.microsoft.com/office/powerpoint/2010/main" val="328748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내용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483990-5A64-41E0-9507-2F6D7E94A62D}"/>
              </a:ext>
            </a:extLst>
          </p:cNvPr>
          <p:cNvSpPr txBox="1"/>
          <p:nvPr/>
        </p:nvSpPr>
        <p:spPr>
          <a:xfrm>
            <a:off x="1008013" y="1278316"/>
            <a:ext cx="2236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좋은 프로그램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338AC-9919-4AEC-BF72-BB0A9021392F}"/>
              </a:ext>
            </a:extLst>
          </p:cNvPr>
          <p:cNvSpPr txBox="1"/>
          <p:nvPr/>
        </p:nvSpPr>
        <p:spPr>
          <a:xfrm>
            <a:off x="1908481" y="1801536"/>
            <a:ext cx="4663456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정확하고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빠르고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메모리를 적게 필요로하는 프로그램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3508F-BB8F-423B-96B0-9BDBC91F9DF0}"/>
              </a:ext>
            </a:extLst>
          </p:cNvPr>
          <p:cNvSpPr txBox="1"/>
          <p:nvPr/>
        </p:nvSpPr>
        <p:spPr>
          <a:xfrm>
            <a:off x="3048699" y="3182946"/>
            <a:ext cx="609460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</a:t>
            </a:r>
            <a:r>
              <a:rPr lang="pt-BR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"**</a:t>
            </a:r>
            <a:r>
              <a:rPr lang="pt-BR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"***</a:t>
            </a:r>
            <a:r>
              <a:rPr lang="pt-BR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"****</a:t>
            </a:r>
            <a:r>
              <a:rPr lang="pt-BR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"*****</a:t>
            </a:r>
            <a:r>
              <a:rPr lang="pt-BR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642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내용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483990-5A64-41E0-9507-2F6D7E94A62D}"/>
              </a:ext>
            </a:extLst>
          </p:cNvPr>
          <p:cNvSpPr txBox="1"/>
          <p:nvPr/>
        </p:nvSpPr>
        <p:spPr>
          <a:xfrm>
            <a:off x="1335028" y="1278316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좋은 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338AC-9919-4AEC-BF72-BB0A9021392F}"/>
              </a:ext>
            </a:extLst>
          </p:cNvPr>
          <p:cNvSpPr txBox="1"/>
          <p:nvPr/>
        </p:nvSpPr>
        <p:spPr>
          <a:xfrm>
            <a:off x="1908481" y="1801536"/>
            <a:ext cx="5272597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상황에 종속적이지 않고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재활용성이 높고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구조적인 코드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B557E3-E4B8-43E4-A24B-4D15764BAE01}"/>
              </a:ext>
            </a:extLst>
          </p:cNvPr>
          <p:cNvSpPr txBox="1"/>
          <p:nvPr/>
        </p:nvSpPr>
        <p:spPr>
          <a:xfrm>
            <a:off x="3048699" y="3191335"/>
            <a:ext cx="609460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 &lt; row; 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&lt;= i; j++)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3627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CB547-4605-4854-8269-10B6C4AAEF76}"/>
              </a:ext>
            </a:extLst>
          </p:cNvPr>
          <p:cNvSpPr txBox="1"/>
          <p:nvPr/>
        </p:nvSpPr>
        <p:spPr>
          <a:xfrm>
            <a:off x="5067225" y="2582077"/>
            <a:ext cx="1789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질문</a:t>
            </a:r>
            <a:r>
              <a:rPr lang="en-US" altLang="ko-KR" sz="5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5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8528E2-E6F7-449C-824F-333B6D3C3998}"/>
              </a:ext>
            </a:extLst>
          </p:cNvPr>
          <p:cNvCxnSpPr>
            <a:cxnSpLocks/>
          </p:cNvCxnSpPr>
          <p:nvPr/>
        </p:nvCxnSpPr>
        <p:spPr>
          <a:xfrm>
            <a:off x="4945710" y="3525876"/>
            <a:ext cx="1947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74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943334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3088542"/>
            <a:ext cx="14494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457200" indent="-457200">
              <a:buAutoNum type="arabicPeriod"/>
            </a:pP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내용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672444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7539636" y="2927867"/>
            <a:ext cx="1422184" cy="508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안녕하세요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5999708" y="2235370"/>
            <a:ext cx="4314001" cy="1893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RG 18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 전 부장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모콘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/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디콘 대상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경북대학교 컴퓨터학부 재학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유튜브 크리에이터 타운 시니어 개발자 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46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6033264" y="2692835"/>
            <a:ext cx="4482317" cy="9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깃허브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https://github.com/WooLyung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카카오톡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WooLyung</a:t>
            </a:r>
          </a:p>
        </p:txBody>
      </p:sp>
    </p:spTree>
    <p:extLst>
      <p:ext uri="{BB962C8B-B14F-4D97-AF65-F5344CB8AC3E}">
        <p14:creationId xmlns:p14="http://schemas.microsoft.com/office/powerpoint/2010/main" val="90524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3B0795E9-0209-49F4-B3E7-863DEE4AD617}"/>
              </a:ext>
            </a:extLst>
          </p:cNvPr>
          <p:cNvGrpSpPr/>
          <p:nvPr/>
        </p:nvGrpSpPr>
        <p:grpSpPr>
          <a:xfrm>
            <a:off x="1149078" y="2699170"/>
            <a:ext cx="2457724" cy="1459660"/>
            <a:chOff x="1149078" y="2906919"/>
            <a:chExt cx="2457724" cy="14596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61CC51-CD15-44A0-92E7-489AA378435A}"/>
                </a:ext>
              </a:extLst>
            </p:cNvPr>
            <p:cNvSpPr txBox="1"/>
            <p:nvPr/>
          </p:nvSpPr>
          <p:spPr>
            <a:xfrm>
              <a:off x="1686084" y="2906919"/>
              <a:ext cx="1383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작품 발표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4EED11-88E7-47A7-91F2-F151790A2921}"/>
                </a:ext>
              </a:extLst>
            </p:cNvPr>
            <p:cNvSpPr txBox="1"/>
            <p:nvPr/>
          </p:nvSpPr>
          <p:spPr>
            <a:xfrm>
              <a:off x="1149078" y="3720248"/>
              <a:ext cx="2457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자신의 작품에 대한 발표</a:t>
              </a:r>
              <a:endPara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진행 사항</a:t>
              </a:r>
              <a:r>
                <a:rPr lang="en-US" altLang="ko-KR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개선 사항 등</a:t>
              </a:r>
              <a:endPara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D9D8DCC-CE02-4A7F-A517-3A04B96C42A0}"/>
              </a:ext>
            </a:extLst>
          </p:cNvPr>
          <p:cNvGrpSpPr/>
          <p:nvPr/>
        </p:nvGrpSpPr>
        <p:grpSpPr>
          <a:xfrm>
            <a:off x="4739704" y="2699170"/>
            <a:ext cx="2712602" cy="1459660"/>
            <a:chOff x="1021644" y="2906919"/>
            <a:chExt cx="2712602" cy="14596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5F891B-F004-4827-B5C9-173755E0605F}"/>
                </a:ext>
              </a:extLst>
            </p:cNvPr>
            <p:cNvSpPr txBox="1"/>
            <p:nvPr/>
          </p:nvSpPr>
          <p:spPr>
            <a:xfrm>
              <a:off x="2005082" y="2906919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595BC4-D61B-4490-82CE-564717505C93}"/>
                </a:ext>
              </a:extLst>
            </p:cNvPr>
            <p:cNvSpPr txBox="1"/>
            <p:nvPr/>
          </p:nvSpPr>
          <p:spPr>
            <a:xfrm>
              <a:off x="1021644" y="3720248"/>
              <a:ext cx="27126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단순한 유니티 기능 강의 </a:t>
              </a:r>
              <a:r>
                <a:rPr lang="en-US" altLang="ko-KR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X</a:t>
              </a:r>
            </a:p>
            <a:p>
              <a:pPr algn="ctr"/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테크닉</a:t>
              </a:r>
              <a:r>
                <a:rPr lang="en-US" altLang="ko-KR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구조와 관련된 기능</a:t>
              </a:r>
              <a:endPara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98B1ED-0C06-4062-8FEF-93AC34F74029}"/>
              </a:ext>
            </a:extLst>
          </p:cNvPr>
          <p:cNvGrpSpPr/>
          <p:nvPr/>
        </p:nvGrpSpPr>
        <p:grpSpPr>
          <a:xfrm>
            <a:off x="8212505" y="2699170"/>
            <a:ext cx="3203121" cy="1459660"/>
            <a:chOff x="776383" y="2906919"/>
            <a:chExt cx="3203121" cy="14596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0DB381-CE5F-45B2-B58D-B8A4F7FD1364}"/>
                </a:ext>
              </a:extLst>
            </p:cNvPr>
            <p:cNvSpPr txBox="1"/>
            <p:nvPr/>
          </p:nvSpPr>
          <p:spPr>
            <a:xfrm>
              <a:off x="1545822" y="2906919"/>
              <a:ext cx="16642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개인 피드백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7E21BB-1C77-4FAB-992B-82B98AC48218}"/>
                </a:ext>
              </a:extLst>
            </p:cNvPr>
            <p:cNvSpPr txBox="1"/>
            <p:nvPr/>
          </p:nvSpPr>
          <p:spPr>
            <a:xfrm>
              <a:off x="776383" y="3720248"/>
              <a:ext cx="32031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각각의 작품에 대한 개인 피드백</a:t>
              </a:r>
              <a:endPara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기획에 대한 이야기는 없을 예정</a:t>
              </a:r>
              <a:endPara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FCBD4A7-7674-45FF-A7A7-53A17010838A}"/>
              </a:ext>
            </a:extLst>
          </p:cNvPr>
          <p:cNvCxnSpPr/>
          <p:nvPr/>
        </p:nvCxnSpPr>
        <p:spPr>
          <a:xfrm>
            <a:off x="4169328" y="2145094"/>
            <a:ext cx="0" cy="2608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098EA34-9D2E-4BE2-853A-72294DBDBA24}"/>
              </a:ext>
            </a:extLst>
          </p:cNvPr>
          <p:cNvCxnSpPr/>
          <p:nvPr/>
        </p:nvCxnSpPr>
        <p:spPr>
          <a:xfrm>
            <a:off x="7878661" y="2145094"/>
            <a:ext cx="0" cy="2608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2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61CC51-CD15-44A0-92E7-489AA378435A}"/>
              </a:ext>
            </a:extLst>
          </p:cNvPr>
          <p:cNvSpPr txBox="1"/>
          <p:nvPr/>
        </p:nvSpPr>
        <p:spPr>
          <a:xfrm>
            <a:off x="1235640" y="2233432"/>
            <a:ext cx="1781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작품 발표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3769D-0373-4686-A87D-B0EBCB6FBF1C}"/>
              </a:ext>
            </a:extLst>
          </p:cNvPr>
          <p:cNvSpPr txBox="1"/>
          <p:nvPr/>
        </p:nvSpPr>
        <p:spPr>
          <a:xfrm>
            <a:off x="2256647" y="3265308"/>
            <a:ext cx="7731604" cy="1713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자신의 작품에 대한 발표를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명씩 진행합니다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겉에 보이는 일차원적인 설명이 아닌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왜 이렇게 만들었는지를 위주로 구성하세요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제작 중의 시행착오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기획 의도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이렇게 코드를 짠 이유 등 어떤 것이든 괜찮습니다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발표 이후 작품에 대한 질의응답을 가져도 좋습니다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826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61CC51-CD15-44A0-92E7-489AA378435A}"/>
              </a:ext>
            </a:extLst>
          </p:cNvPr>
          <p:cNvSpPr txBox="1"/>
          <p:nvPr/>
        </p:nvSpPr>
        <p:spPr>
          <a:xfrm>
            <a:off x="1660437" y="2233432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3769D-0373-4686-A87D-B0EBCB6FBF1C}"/>
              </a:ext>
            </a:extLst>
          </p:cNvPr>
          <p:cNvSpPr txBox="1"/>
          <p:nvPr/>
        </p:nvSpPr>
        <p:spPr>
          <a:xfrm>
            <a:off x="2256647" y="3265308"/>
            <a:ext cx="7526419" cy="129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유니티를 이용하여 여러 게임 개발 테크닉에 대한 강의를 진행합니다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유니티에 국한된 기능들이 아닌 좀 더 일반적인 기술과 구조에 대해 강의합니다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문법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객체지향과 관련된 다양한 이야기를 할 예정입니다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716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61CC51-CD15-44A0-92E7-489AA378435A}"/>
              </a:ext>
            </a:extLst>
          </p:cNvPr>
          <p:cNvSpPr txBox="1"/>
          <p:nvPr/>
        </p:nvSpPr>
        <p:spPr>
          <a:xfrm>
            <a:off x="1048893" y="2233432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개인 피드백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3769D-0373-4686-A87D-B0EBCB6FBF1C}"/>
              </a:ext>
            </a:extLst>
          </p:cNvPr>
          <p:cNvSpPr txBox="1"/>
          <p:nvPr/>
        </p:nvSpPr>
        <p:spPr>
          <a:xfrm>
            <a:off x="2256647" y="3265308"/>
            <a:ext cx="8048998" cy="129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포트폴리오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또는 발표 작품에 대한 개인 피드백을 진행합니다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기획에 대한 이야기는 하지 않으며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주로 코드와 구조에 관한 이야기를 할 예정입니다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피드백 당사자가 아닌 경우 개인 프로젝트를 진행하며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중간 중간 질문이 가능합니다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82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410</Words>
  <Application>Microsoft Office PowerPoint</Application>
  <PresentationFormat>와이드스크린</PresentationFormat>
  <Paragraphs>89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Consolas</vt:lpstr>
      <vt:lpstr>Arial</vt:lpstr>
      <vt:lpstr>나눔스퀘어OTF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156</cp:revision>
  <dcterms:created xsi:type="dcterms:W3CDTF">2021-07-27T05:46:00Z</dcterms:created>
  <dcterms:modified xsi:type="dcterms:W3CDTF">2021-12-26T23:34:03Z</dcterms:modified>
</cp:coreProperties>
</file>