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7" r:id="rId25"/>
  </p:sldIdLst>
  <p:sldSz cx="12192000" cy="6858000"/>
  <p:notesSz cx="6858000" cy="9144000"/>
  <p:embeddedFontLst>
    <p:embeddedFont>
      <p:font typeface="나눔스퀘어OTF Bold" panose="020B0600000101010101" pitchFamily="34" charset="-127"/>
      <p:bold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나눔스퀘어OTF Light" panose="020B0600000101010101" pitchFamily="34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9" y="2629032"/>
            <a:ext cx="398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2021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버프와 디버프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5349642" y="110293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5003393" y="171389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것은 객체이다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B5FE4-7EE6-4C62-B2BD-0ECEF1756743}"/>
              </a:ext>
            </a:extLst>
          </p:cNvPr>
          <p:cNvSpPr txBox="1"/>
          <p:nvPr/>
        </p:nvSpPr>
        <p:spPr>
          <a:xfrm>
            <a:off x="1985060" y="5976899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C3E00-E3E8-454C-8283-DB2BBEFE9074}"/>
              </a:ext>
            </a:extLst>
          </p:cNvPr>
          <p:cNvSpPr txBox="1"/>
          <p:nvPr/>
        </p:nvSpPr>
        <p:spPr>
          <a:xfrm>
            <a:off x="5049882" y="5976899"/>
            <a:ext cx="2092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636B0-458E-4A29-A257-01C0186E16EE}"/>
              </a:ext>
            </a:extLst>
          </p:cNvPr>
          <p:cNvSpPr txBox="1"/>
          <p:nvPr/>
        </p:nvSpPr>
        <p:spPr>
          <a:xfrm>
            <a:off x="8608427" y="5976899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성급함 버프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2050" name="Picture 2" descr="HP 유틸리티 ( HPUtility ) : setMaxHealth에서 벗어나보자! - 플러그인 - 한마포">
            <a:extLst>
              <a:ext uri="{FF2B5EF4-FFF2-40B4-BE49-F238E27FC236}">
                <a16:creationId xmlns:a16="http://schemas.microsoft.com/office/drawing/2014/main" id="{70B8AA22-C7DE-42F3-979E-607412C37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29" y="3137482"/>
            <a:ext cx="1523155" cy="152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보관함 - Minecraft 위키">
            <a:extLst>
              <a:ext uri="{FF2B5EF4-FFF2-40B4-BE49-F238E27FC236}">
                <a16:creationId xmlns:a16="http://schemas.microsoft.com/office/drawing/2014/main" id="{20628E3F-8315-4D3A-9A7D-B70FC84A6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04" y="2707325"/>
            <a:ext cx="2798991" cy="263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마인크래프트/상태 효과">
            <a:extLst>
              <a:ext uri="{FF2B5EF4-FFF2-40B4-BE49-F238E27FC236}">
                <a16:creationId xmlns:a16="http://schemas.microsoft.com/office/drawing/2014/main" id="{5C465FFD-11FE-44E9-A397-4CF88F6D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409" y="3294875"/>
            <a:ext cx="1365762" cy="13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2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5349642" y="110293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5003393" y="171389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것은 객체이다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B5FE4-7EE6-4C62-B2BD-0ECEF1756743}"/>
              </a:ext>
            </a:extLst>
          </p:cNvPr>
          <p:cNvSpPr txBox="1"/>
          <p:nvPr/>
        </p:nvSpPr>
        <p:spPr>
          <a:xfrm>
            <a:off x="2623925" y="5976899"/>
            <a:ext cx="252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먹을 수 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636B0-458E-4A29-A257-01C0186E16EE}"/>
              </a:ext>
            </a:extLst>
          </p:cNvPr>
          <p:cNvSpPr txBox="1"/>
          <p:nvPr/>
        </p:nvSpPr>
        <p:spPr>
          <a:xfrm>
            <a:off x="7183794" y="5976899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256746-ED56-4FAD-ADF9-BB33D5D7ED4C}"/>
              </a:ext>
            </a:extLst>
          </p:cNvPr>
          <p:cNvGrpSpPr/>
          <p:nvPr/>
        </p:nvGrpSpPr>
        <p:grpSpPr>
          <a:xfrm>
            <a:off x="2703182" y="2833793"/>
            <a:ext cx="2492491" cy="2310313"/>
            <a:chOff x="2703182" y="2833793"/>
            <a:chExt cx="2492491" cy="2310313"/>
          </a:xfrm>
        </p:grpSpPr>
        <p:pic>
          <p:nvPicPr>
            <p:cNvPr id="3074" name="Picture 2" descr="스테이크 - Minecraft 위키">
              <a:extLst>
                <a:ext uri="{FF2B5EF4-FFF2-40B4-BE49-F238E27FC236}">
                  <a16:creationId xmlns:a16="http://schemas.microsoft.com/office/drawing/2014/main" id="{5D840DBA-7C28-4BF4-A508-FA9AE4319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182" y="2833793"/>
              <a:ext cx="1936983" cy="193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마인크래프트/아이템/식료품 - 나무위키">
              <a:extLst>
                <a:ext uri="{FF2B5EF4-FFF2-40B4-BE49-F238E27FC236}">
                  <a16:creationId xmlns:a16="http://schemas.microsoft.com/office/drawing/2014/main" id="{2B3353D6-85F3-4362-A8C9-D1FDEE034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673" y="3620106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252B7B-55A0-4621-B6D6-79640C7DBB1D}"/>
              </a:ext>
            </a:extLst>
          </p:cNvPr>
          <p:cNvGrpSpPr/>
          <p:nvPr/>
        </p:nvGrpSpPr>
        <p:grpSpPr>
          <a:xfrm>
            <a:off x="6938489" y="2505859"/>
            <a:ext cx="2663166" cy="3129530"/>
            <a:chOff x="6938489" y="2505859"/>
            <a:chExt cx="2663166" cy="3129530"/>
          </a:xfrm>
        </p:grpSpPr>
        <p:pic>
          <p:nvPicPr>
            <p:cNvPr id="14" name="Picture 2" descr="플레이어(마인크래프트) - 나무위키">
              <a:extLst>
                <a:ext uri="{FF2B5EF4-FFF2-40B4-BE49-F238E27FC236}">
                  <a16:creationId xmlns:a16="http://schemas.microsoft.com/office/drawing/2014/main" id="{D456B5A8-7E23-4662-AFEF-B20B22D07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489" y="2505859"/>
              <a:ext cx="1320963" cy="27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좀비 - Minecraft 위키">
              <a:extLst>
                <a:ext uri="{FF2B5EF4-FFF2-40B4-BE49-F238E27FC236}">
                  <a16:creationId xmlns:a16="http://schemas.microsoft.com/office/drawing/2014/main" id="{42E3BFD3-4C49-411D-B0BE-947D59FF9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409" y="2778976"/>
              <a:ext cx="1701246" cy="285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112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4977746" y="2503893"/>
            <a:ext cx="2236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</a:t>
            </a:r>
            <a:endParaRPr lang="en-US" altLang="ko-KR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4605848" y="3626584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것은 객체이다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8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C8FCE48-C932-4AD7-8407-AFF7B3921902}"/>
              </a:ext>
            </a:extLst>
          </p:cNvPr>
          <p:cNvGrpSpPr/>
          <p:nvPr/>
        </p:nvGrpSpPr>
        <p:grpSpPr>
          <a:xfrm>
            <a:off x="2721884" y="2014230"/>
            <a:ext cx="2165158" cy="2544313"/>
            <a:chOff x="6938489" y="2505859"/>
            <a:chExt cx="2663166" cy="3129530"/>
          </a:xfrm>
        </p:grpSpPr>
        <p:pic>
          <p:nvPicPr>
            <p:cNvPr id="10" name="Picture 2" descr="플레이어(마인크래프트) - 나무위키">
              <a:extLst>
                <a:ext uri="{FF2B5EF4-FFF2-40B4-BE49-F238E27FC236}">
                  <a16:creationId xmlns:a16="http://schemas.microsoft.com/office/drawing/2014/main" id="{D6687688-33D8-40E9-9B5D-EF8DF33AD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489" y="2505859"/>
              <a:ext cx="1320963" cy="27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좀비 - Minecraft 위키">
              <a:extLst>
                <a:ext uri="{FF2B5EF4-FFF2-40B4-BE49-F238E27FC236}">
                  <a16:creationId xmlns:a16="http://schemas.microsoft.com/office/drawing/2014/main" id="{1C330B0E-F168-4C2E-AF7F-7BC8EDD89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409" y="2778976"/>
              <a:ext cx="1701246" cy="285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E1E546-FE04-40E3-B169-72E54174594F}"/>
              </a:ext>
            </a:extLst>
          </p:cNvPr>
          <p:cNvGrpSpPr/>
          <p:nvPr/>
        </p:nvGrpSpPr>
        <p:grpSpPr>
          <a:xfrm>
            <a:off x="7304960" y="2423459"/>
            <a:ext cx="2101500" cy="1947900"/>
            <a:chOff x="2703182" y="2833793"/>
            <a:chExt cx="2492491" cy="2310313"/>
          </a:xfrm>
        </p:grpSpPr>
        <p:pic>
          <p:nvPicPr>
            <p:cNvPr id="13" name="Picture 2" descr="스테이크 - Minecraft 위키">
              <a:extLst>
                <a:ext uri="{FF2B5EF4-FFF2-40B4-BE49-F238E27FC236}">
                  <a16:creationId xmlns:a16="http://schemas.microsoft.com/office/drawing/2014/main" id="{91F9BCB2-01BD-401B-BD8A-A14CA6C6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182" y="2833793"/>
              <a:ext cx="1936983" cy="193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마인크래프트/아이템/식료품 - 나무위키">
              <a:extLst>
                <a:ext uri="{FF2B5EF4-FFF2-40B4-BE49-F238E27FC236}">
                  <a16:creationId xmlns:a16="http://schemas.microsoft.com/office/drawing/2014/main" id="{D8F7F0D0-2CBA-449D-8D9F-CFB127EDC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673" y="3620106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512E32D-E2AD-4E58-BF4D-B9469907DA33}"/>
              </a:ext>
            </a:extLst>
          </p:cNvPr>
          <p:cNvCxnSpPr/>
          <p:nvPr/>
        </p:nvCxnSpPr>
        <p:spPr>
          <a:xfrm>
            <a:off x="5293453" y="3397409"/>
            <a:ext cx="17616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EC8541-04E4-49F7-BF05-A75DC08BD9BF}"/>
              </a:ext>
            </a:extLst>
          </p:cNvPr>
          <p:cNvSpPr txBox="1"/>
          <p:nvPr/>
        </p:nvSpPr>
        <p:spPr>
          <a:xfrm>
            <a:off x="3275357" y="5221509"/>
            <a:ext cx="5641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먹을 수 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먹을 수 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37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C8FCE48-C932-4AD7-8407-AFF7B3921902}"/>
              </a:ext>
            </a:extLst>
          </p:cNvPr>
          <p:cNvGrpSpPr/>
          <p:nvPr/>
        </p:nvGrpSpPr>
        <p:grpSpPr>
          <a:xfrm>
            <a:off x="2721884" y="1242442"/>
            <a:ext cx="2165158" cy="2544313"/>
            <a:chOff x="6938489" y="2505859"/>
            <a:chExt cx="2663166" cy="3129530"/>
          </a:xfrm>
        </p:grpSpPr>
        <p:pic>
          <p:nvPicPr>
            <p:cNvPr id="10" name="Picture 2" descr="플레이어(마인크래프트) - 나무위키">
              <a:extLst>
                <a:ext uri="{FF2B5EF4-FFF2-40B4-BE49-F238E27FC236}">
                  <a16:creationId xmlns:a16="http://schemas.microsoft.com/office/drawing/2014/main" id="{D6687688-33D8-40E9-9B5D-EF8DF33AD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489" y="2505859"/>
              <a:ext cx="1320963" cy="27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좀비 - Minecraft 위키">
              <a:extLst>
                <a:ext uri="{FF2B5EF4-FFF2-40B4-BE49-F238E27FC236}">
                  <a16:creationId xmlns:a16="http://schemas.microsoft.com/office/drawing/2014/main" id="{1C330B0E-F168-4C2E-AF7F-7BC8EDD89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409" y="2778976"/>
              <a:ext cx="1701246" cy="285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E1E546-FE04-40E3-B169-72E54174594F}"/>
              </a:ext>
            </a:extLst>
          </p:cNvPr>
          <p:cNvGrpSpPr/>
          <p:nvPr/>
        </p:nvGrpSpPr>
        <p:grpSpPr>
          <a:xfrm>
            <a:off x="7304960" y="1651671"/>
            <a:ext cx="2101500" cy="1947900"/>
            <a:chOff x="2703182" y="2833793"/>
            <a:chExt cx="2492491" cy="2310313"/>
          </a:xfrm>
        </p:grpSpPr>
        <p:pic>
          <p:nvPicPr>
            <p:cNvPr id="13" name="Picture 2" descr="스테이크 - Minecraft 위키">
              <a:extLst>
                <a:ext uri="{FF2B5EF4-FFF2-40B4-BE49-F238E27FC236}">
                  <a16:creationId xmlns:a16="http://schemas.microsoft.com/office/drawing/2014/main" id="{91F9BCB2-01BD-401B-BD8A-A14CA6C6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182" y="2833793"/>
              <a:ext cx="1936983" cy="193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마인크래프트/아이템/식료품 - 나무위키">
              <a:extLst>
                <a:ext uri="{FF2B5EF4-FFF2-40B4-BE49-F238E27FC236}">
                  <a16:creationId xmlns:a16="http://schemas.microsoft.com/office/drawing/2014/main" id="{D8F7F0D0-2CBA-449D-8D9F-CFB127EDC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673" y="3620106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512E32D-E2AD-4E58-BF4D-B9469907DA33}"/>
              </a:ext>
            </a:extLst>
          </p:cNvPr>
          <p:cNvCxnSpPr/>
          <p:nvPr/>
        </p:nvCxnSpPr>
        <p:spPr>
          <a:xfrm>
            <a:off x="5293453" y="2625621"/>
            <a:ext cx="17616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EC8541-04E4-49F7-BF05-A75DC08BD9BF}"/>
              </a:ext>
            </a:extLst>
          </p:cNvPr>
          <p:cNvSpPr txBox="1"/>
          <p:nvPr/>
        </p:nvSpPr>
        <p:spPr>
          <a:xfrm>
            <a:off x="3275357" y="4165244"/>
            <a:ext cx="5641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먹을 수 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먹을 수 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B9A5D-1A4D-474A-A678-CD20E6A6A0EB}"/>
              </a:ext>
            </a:extLst>
          </p:cNvPr>
          <p:cNvSpPr txBox="1"/>
          <p:nvPr/>
        </p:nvSpPr>
        <p:spPr>
          <a:xfrm>
            <a:off x="3114805" y="5131027"/>
            <a:ext cx="61189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관심사는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먹을 수 있는 것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관계일 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 먹는지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먹으면 어떻게 되는지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것에는 무엇이 있는지 등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것에는 관심이 없음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95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0B5FE4-7EE6-4C62-B2BD-0ECEF1756743}"/>
              </a:ext>
            </a:extLst>
          </p:cNvPr>
          <p:cNvSpPr txBox="1"/>
          <p:nvPr/>
        </p:nvSpPr>
        <p:spPr>
          <a:xfrm>
            <a:off x="2623925" y="4693384"/>
            <a:ext cx="252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먹을 수 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636B0-458E-4A29-A257-01C0186E16EE}"/>
              </a:ext>
            </a:extLst>
          </p:cNvPr>
          <p:cNvSpPr txBox="1"/>
          <p:nvPr/>
        </p:nvSpPr>
        <p:spPr>
          <a:xfrm>
            <a:off x="7183794" y="4693384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256746-ED56-4FAD-ADF9-BB33D5D7ED4C}"/>
              </a:ext>
            </a:extLst>
          </p:cNvPr>
          <p:cNvGrpSpPr/>
          <p:nvPr/>
        </p:nvGrpSpPr>
        <p:grpSpPr>
          <a:xfrm>
            <a:off x="2703182" y="1550278"/>
            <a:ext cx="2492491" cy="2310313"/>
            <a:chOff x="2703182" y="2833793"/>
            <a:chExt cx="2492491" cy="2310313"/>
          </a:xfrm>
        </p:grpSpPr>
        <p:pic>
          <p:nvPicPr>
            <p:cNvPr id="3074" name="Picture 2" descr="스테이크 - Minecraft 위키">
              <a:extLst>
                <a:ext uri="{FF2B5EF4-FFF2-40B4-BE49-F238E27FC236}">
                  <a16:creationId xmlns:a16="http://schemas.microsoft.com/office/drawing/2014/main" id="{5D840DBA-7C28-4BF4-A508-FA9AE4319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182" y="2833793"/>
              <a:ext cx="1936983" cy="193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마인크래프트/아이템/식료품 - 나무위키">
              <a:extLst>
                <a:ext uri="{FF2B5EF4-FFF2-40B4-BE49-F238E27FC236}">
                  <a16:creationId xmlns:a16="http://schemas.microsoft.com/office/drawing/2014/main" id="{2B3353D6-85F3-4362-A8C9-D1FDEE034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673" y="3620106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252B7B-55A0-4621-B6D6-79640C7DBB1D}"/>
              </a:ext>
            </a:extLst>
          </p:cNvPr>
          <p:cNvGrpSpPr/>
          <p:nvPr/>
        </p:nvGrpSpPr>
        <p:grpSpPr>
          <a:xfrm>
            <a:off x="6938489" y="1222344"/>
            <a:ext cx="2663166" cy="3129530"/>
            <a:chOff x="6938489" y="2505859"/>
            <a:chExt cx="2663166" cy="3129530"/>
          </a:xfrm>
        </p:grpSpPr>
        <p:pic>
          <p:nvPicPr>
            <p:cNvPr id="14" name="Picture 2" descr="플레이어(마인크래프트) - 나무위키">
              <a:extLst>
                <a:ext uri="{FF2B5EF4-FFF2-40B4-BE49-F238E27FC236}">
                  <a16:creationId xmlns:a16="http://schemas.microsoft.com/office/drawing/2014/main" id="{D456B5A8-7E23-4662-AFEF-B20B22D07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489" y="2505859"/>
              <a:ext cx="1320963" cy="27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좀비 - Minecraft 위키">
              <a:extLst>
                <a:ext uri="{FF2B5EF4-FFF2-40B4-BE49-F238E27FC236}">
                  <a16:creationId xmlns:a16="http://schemas.microsoft.com/office/drawing/2014/main" id="{42E3BFD3-4C49-411D-B0BE-947D59FF9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409" y="2778976"/>
              <a:ext cx="1701246" cy="285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1EF3B2-52C1-4238-AB9D-E8E2AD14C19B}"/>
              </a:ext>
            </a:extLst>
          </p:cNvPr>
          <p:cNvSpPr txBox="1"/>
          <p:nvPr/>
        </p:nvSpPr>
        <p:spPr>
          <a:xfrm>
            <a:off x="3480549" y="5584859"/>
            <a:ext cx="5230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서로의 관계를 정의하기 위한 객체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=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88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1EF3B2-52C1-4238-AB9D-E8E2AD14C19B}"/>
              </a:ext>
            </a:extLst>
          </p:cNvPr>
          <p:cNvSpPr txBox="1"/>
          <p:nvPr/>
        </p:nvSpPr>
        <p:spPr>
          <a:xfrm>
            <a:off x="3146224" y="5909788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돼지 객체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098" name="Picture 2" descr="돼지 - Minecraft 위키">
            <a:extLst>
              <a:ext uri="{FF2B5EF4-FFF2-40B4-BE49-F238E27FC236}">
                <a16:creationId xmlns:a16="http://schemas.microsoft.com/office/drawing/2014/main" id="{6C2668F9-5731-429F-9290-E9AB2CD0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82" y="3678109"/>
            <a:ext cx="221942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A04D26-985D-4445-814A-5C670D0A2BBD}"/>
              </a:ext>
            </a:extLst>
          </p:cNvPr>
          <p:cNvCxnSpPr>
            <a:cxnSpLocks/>
          </p:cNvCxnSpPr>
          <p:nvPr/>
        </p:nvCxnSpPr>
        <p:spPr>
          <a:xfrm>
            <a:off x="3696749" y="1954635"/>
            <a:ext cx="0" cy="1509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4205CB-0C97-4E7B-BC5E-FB7E06DF0A90}"/>
              </a:ext>
            </a:extLst>
          </p:cNvPr>
          <p:cNvSpPr txBox="1"/>
          <p:nvPr/>
        </p:nvSpPr>
        <p:spPr>
          <a:xfrm>
            <a:off x="2540294" y="1267331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포유류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상위 클래스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D7EC3-BC36-46AF-87A9-9A873ED08926}"/>
              </a:ext>
            </a:extLst>
          </p:cNvPr>
          <p:cNvSpPr txBox="1"/>
          <p:nvPr/>
        </p:nvSpPr>
        <p:spPr>
          <a:xfrm>
            <a:off x="3696749" y="251888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상속</a:t>
            </a:r>
            <a:endParaRPr lang="en-US" altLang="ko-KR" sz="1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97AF4-8560-47AB-991E-772749A1A21E}"/>
              </a:ext>
            </a:extLst>
          </p:cNvPr>
          <p:cNvSpPr txBox="1"/>
          <p:nvPr/>
        </p:nvSpPr>
        <p:spPr>
          <a:xfrm>
            <a:off x="7008036" y="3767149"/>
            <a:ext cx="33970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움직일 수 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탈 수 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D3C1D52-55A9-42EC-BF8D-16F7FD2D9924}"/>
              </a:ext>
            </a:extLst>
          </p:cNvPr>
          <p:cNvCxnSpPr>
            <a:cxnSpLocks/>
          </p:cNvCxnSpPr>
          <p:nvPr/>
        </p:nvCxnSpPr>
        <p:spPr>
          <a:xfrm flipH="1">
            <a:off x="5258500" y="4625966"/>
            <a:ext cx="1570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3B3D13-5D60-4F87-A47D-8F8BC5C765F2}"/>
              </a:ext>
            </a:extLst>
          </p:cNvPr>
          <p:cNvSpPr txBox="1"/>
          <p:nvPr/>
        </p:nvSpPr>
        <p:spPr>
          <a:xfrm>
            <a:off x="5787729" y="462596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</a:t>
            </a:r>
            <a:endParaRPr lang="en-US" altLang="ko-KR" sz="1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02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C82752-A4C0-4528-B924-EE588C5DC862}"/>
              </a:ext>
            </a:extLst>
          </p:cNvPr>
          <p:cNvSpPr txBox="1"/>
          <p:nvPr/>
        </p:nvSpPr>
        <p:spPr>
          <a:xfrm>
            <a:off x="4790194" y="2071265"/>
            <a:ext cx="261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D0F1A-E545-4BC7-9AC8-EFF5D2E3CBFB}"/>
              </a:ext>
            </a:extLst>
          </p:cNvPr>
          <p:cNvSpPr txBox="1"/>
          <p:nvPr/>
        </p:nvSpPr>
        <p:spPr>
          <a:xfrm>
            <a:off x="5769628" y="3228945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89CF2-9931-4798-8490-8623BED5B31B}"/>
              </a:ext>
            </a:extLst>
          </p:cNvPr>
          <p:cNvSpPr txBox="1"/>
          <p:nvPr/>
        </p:nvSpPr>
        <p:spPr>
          <a:xfrm>
            <a:off x="4971333" y="4386625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속도를 올리는 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77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C82752-A4C0-4528-B924-EE588C5DC862}"/>
              </a:ext>
            </a:extLst>
          </p:cNvPr>
          <p:cNvSpPr txBox="1"/>
          <p:nvPr/>
        </p:nvSpPr>
        <p:spPr>
          <a:xfrm>
            <a:off x="4822254" y="2071265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컴포넌트로 만듬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D0F1A-E545-4BC7-9AC8-EFF5D2E3CBFB}"/>
              </a:ext>
            </a:extLst>
          </p:cNvPr>
          <p:cNvSpPr txBox="1"/>
          <p:nvPr/>
        </p:nvSpPr>
        <p:spPr>
          <a:xfrm>
            <a:off x="4777374" y="3228945"/>
            <a:ext cx="263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버프들의 최상위 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89CF2-9931-4798-8490-8623BED5B31B}"/>
              </a:ext>
            </a:extLst>
          </p:cNvPr>
          <p:cNvSpPr txBox="1"/>
          <p:nvPr/>
        </p:nvSpPr>
        <p:spPr>
          <a:xfrm>
            <a:off x="5003393" y="438662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속도를 올리는 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0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7CF2974-60EC-4211-8407-623FB0D04A55}"/>
              </a:ext>
            </a:extLst>
          </p:cNvPr>
          <p:cNvSpPr/>
          <p:nvPr/>
        </p:nvSpPr>
        <p:spPr>
          <a:xfrm>
            <a:off x="2543050" y="2665602"/>
            <a:ext cx="1526796" cy="15267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F371B-E16B-4DF1-B4C9-66EA53DBC0B9}"/>
              </a:ext>
            </a:extLst>
          </p:cNvPr>
          <p:cNvSpPr txBox="1"/>
          <p:nvPr/>
        </p:nvSpPr>
        <p:spPr>
          <a:xfrm>
            <a:off x="4889813" y="3075057"/>
            <a:ext cx="4748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방향키를 누르면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칸 만큼 움직임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받는다면 속도가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100%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증가함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6E371-4EFD-419B-B2CF-A16FF4449007}"/>
              </a:ext>
            </a:extLst>
          </p:cNvPr>
          <p:cNvSpPr txBox="1"/>
          <p:nvPr/>
        </p:nvSpPr>
        <p:spPr>
          <a:xfrm>
            <a:off x="2935192" y="4192398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캐릭터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06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372882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18090"/>
            <a:ext cx="28536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01992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7CF2974-60EC-4211-8407-623FB0D04A55}"/>
              </a:ext>
            </a:extLst>
          </p:cNvPr>
          <p:cNvSpPr/>
          <p:nvPr/>
        </p:nvSpPr>
        <p:spPr>
          <a:xfrm>
            <a:off x="1913875" y="2019650"/>
            <a:ext cx="1526796" cy="15267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F371B-E16B-4DF1-B4C9-66EA53DBC0B9}"/>
              </a:ext>
            </a:extLst>
          </p:cNvPr>
          <p:cNvSpPr txBox="1"/>
          <p:nvPr/>
        </p:nvSpPr>
        <p:spPr>
          <a:xfrm>
            <a:off x="829652" y="4049787"/>
            <a:ext cx="3695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이동하기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16753-8D21-44E6-AC8F-98C4F0693C25}"/>
              </a:ext>
            </a:extLst>
          </p:cNvPr>
          <p:cNvSpPr txBox="1"/>
          <p:nvPr/>
        </p:nvSpPr>
        <p:spPr>
          <a:xfrm>
            <a:off x="4923369" y="2921168"/>
            <a:ext cx="6574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이동하기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이동을 구현함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버프를 받아올 수 있는데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속도를 올리는 버프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들로부터 속도의 증가량을 구해옴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59643-F5E3-4365-8682-E68BBCB667DA}"/>
              </a:ext>
            </a:extLst>
          </p:cNvPr>
          <p:cNvSpPr txBox="1"/>
          <p:nvPr/>
        </p:nvSpPr>
        <p:spPr>
          <a:xfrm>
            <a:off x="2306017" y="35464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캐릭터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51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A16753-8D21-44E6-AC8F-98C4F0693C25}"/>
              </a:ext>
            </a:extLst>
          </p:cNvPr>
          <p:cNvSpPr txBox="1"/>
          <p:nvPr/>
        </p:nvSpPr>
        <p:spPr>
          <a:xfrm>
            <a:off x="4965314" y="2921168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에는 버프들을 담을 리스트 변수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버프들로부터 속도의 증가량을 구하는 함수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정확히 어떻게 구하는지는 관심 없음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FC3802-552A-4760-9CA0-E14C7C6152D5}"/>
              </a:ext>
            </a:extLst>
          </p:cNvPr>
          <p:cNvSpPr/>
          <p:nvPr/>
        </p:nvSpPr>
        <p:spPr>
          <a:xfrm>
            <a:off x="1989376" y="2561037"/>
            <a:ext cx="1375794" cy="1375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B1AAE-CC5E-45ED-9D53-12DFFB940559}"/>
              </a:ext>
            </a:extLst>
          </p:cNvPr>
          <p:cNvSpPr txBox="1"/>
          <p:nvPr/>
        </p:nvSpPr>
        <p:spPr>
          <a:xfrm>
            <a:off x="1619933" y="4012332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30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A16753-8D21-44E6-AC8F-98C4F0693C25}"/>
              </a:ext>
            </a:extLst>
          </p:cNvPr>
          <p:cNvSpPr txBox="1"/>
          <p:nvPr/>
        </p:nvSpPr>
        <p:spPr>
          <a:xfrm>
            <a:off x="4965314" y="2808742"/>
            <a:ext cx="6356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속도의 증가량을 구할 수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 선언해줌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 구하는지는 인터페이스를 구현하는 객체에서 작성함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왜냐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인터페이스는 관계만을 정의하는 용도이기 때문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FC3802-552A-4760-9CA0-E14C7C6152D5}"/>
              </a:ext>
            </a:extLst>
          </p:cNvPr>
          <p:cNvSpPr/>
          <p:nvPr/>
        </p:nvSpPr>
        <p:spPr>
          <a:xfrm rot="18900000">
            <a:off x="2238685" y="2877987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B1AAE-CC5E-45ED-9D53-12DFFB940559}"/>
              </a:ext>
            </a:extLst>
          </p:cNvPr>
          <p:cNvSpPr txBox="1"/>
          <p:nvPr/>
        </p:nvSpPr>
        <p:spPr>
          <a:xfrm>
            <a:off x="1764204" y="4012332"/>
            <a:ext cx="182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속도를 올리는 버프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00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44AF6-8C59-4F82-BAE5-E2F0F02B8027}"/>
              </a:ext>
            </a:extLst>
          </p:cNvPr>
          <p:cNvSpPr txBox="1"/>
          <p:nvPr/>
        </p:nvSpPr>
        <p:spPr>
          <a:xfrm>
            <a:off x="4604245" y="273650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만들어봅시다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유니티를 켜주세요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743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버프와 디버프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81AF0023-8437-4086-BD13-738A27D77343}"/>
              </a:ext>
            </a:extLst>
          </p:cNvPr>
          <p:cNvSpPr/>
          <p:nvPr/>
        </p:nvSpPr>
        <p:spPr>
          <a:xfrm>
            <a:off x="2543050" y="2665602"/>
            <a:ext cx="1526796" cy="15267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4889813" y="3075057"/>
            <a:ext cx="4748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방향키를 누르면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칸 만큼 움직임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받는다면 속도가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100%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증가함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787017" y="1657318"/>
            <a:ext cx="431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방향키를 누르면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칸 만큼 움직임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4B95-145C-4CA3-84CF-5E98B7EA48AB}"/>
              </a:ext>
            </a:extLst>
          </p:cNvPr>
          <p:cNvSpPr txBox="1"/>
          <p:nvPr/>
        </p:nvSpPr>
        <p:spPr>
          <a:xfrm>
            <a:off x="2934399" y="2628300"/>
            <a:ext cx="632320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SimpleBuff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9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787017" y="1212561"/>
            <a:ext cx="4684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받는다면 속도가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100%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증가함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4B95-145C-4CA3-84CF-5E98B7EA48AB}"/>
              </a:ext>
            </a:extLst>
          </p:cNvPr>
          <p:cNvSpPr txBox="1"/>
          <p:nvPr/>
        </p:nvSpPr>
        <p:spPr>
          <a:xfrm>
            <a:off x="2934399" y="2044541"/>
            <a:ext cx="6323202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SimpleBuff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4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2271868" y="2839895"/>
            <a:ext cx="8292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여러 종류의 캐릭터가 받는다면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뿐만 아니라 적까지도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버프가 한 종류가 아니라면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 코드를 다른 게임에서도 사용하길 원한다면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998C8-B5C7-4A22-BEEC-6A63DBD5B5FA}"/>
              </a:ext>
            </a:extLst>
          </p:cNvPr>
          <p:cNvSpPr txBox="1"/>
          <p:nvPr/>
        </p:nvSpPr>
        <p:spPr>
          <a:xfrm>
            <a:off x="1651083" y="2135350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53958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2271868" y="2839895"/>
            <a:ext cx="82926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여러 종류의 캐릭터가 받는다면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뿐만 아니라 적까지도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동일한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비슷한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코드를 모든 캐릭터마다 작성해야 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    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거는 코드 역시 캐릭터마다 다르게 작성해야 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버프가 한 종류가 아니라면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비슷한 코드를 버프의 종류 만큼 작성해야 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 코드를 다른 게임에서도 사용하길 원한다면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게임이 커진다면 불가능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BBA8C-7107-4308-8E93-4D94FC25095D}"/>
              </a:ext>
            </a:extLst>
          </p:cNvPr>
          <p:cNvSpPr txBox="1"/>
          <p:nvPr/>
        </p:nvSpPr>
        <p:spPr>
          <a:xfrm>
            <a:off x="862518" y="1791401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아까와 같이 단순한 코드로 작성한다면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35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1949672" y="1797784"/>
            <a:ext cx="8292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여러 종류의 캐릭터가 받는다면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뿐만 아니라 적까지도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버프가 한 종류가 아니라면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 코드를 다른 게임에서도 사용하길 원한다면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3860452" y="4508862"/>
            <a:ext cx="447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좀 더 스마트하게 작성해보자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848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5349642" y="110293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5003393" y="171389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것은 객체이다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 descr="플레이어(마인크래프트) - 나무위키">
            <a:extLst>
              <a:ext uri="{FF2B5EF4-FFF2-40B4-BE49-F238E27FC236}">
                <a16:creationId xmlns:a16="http://schemas.microsoft.com/office/drawing/2014/main" id="{CD20BE6C-8BAD-44F5-B1BD-42B2B4B2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29" y="2516677"/>
            <a:ext cx="1538881" cy="323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B5FE4-7EE6-4C62-B2BD-0ECEF1756743}"/>
              </a:ext>
            </a:extLst>
          </p:cNvPr>
          <p:cNvSpPr txBox="1"/>
          <p:nvPr/>
        </p:nvSpPr>
        <p:spPr>
          <a:xfrm>
            <a:off x="1751022" y="597689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1028" name="Picture 4" descr="좀비 - Minecraft 위키">
            <a:extLst>
              <a:ext uri="{FF2B5EF4-FFF2-40B4-BE49-F238E27FC236}">
                <a16:creationId xmlns:a16="http://schemas.microsoft.com/office/drawing/2014/main" id="{05E61EF3-9E2A-4738-B0B0-232060C5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59" y="2427216"/>
            <a:ext cx="1981899" cy="332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FC3E00-E3E8-454C-8283-DB2BBEFE9074}"/>
              </a:ext>
            </a:extLst>
          </p:cNvPr>
          <p:cNvSpPr txBox="1"/>
          <p:nvPr/>
        </p:nvSpPr>
        <p:spPr>
          <a:xfrm>
            <a:off x="5429792" y="5976899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좀비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1030" name="Picture 6" descr="다이아몬드곡괭이 - 끄코위키">
            <a:extLst>
              <a:ext uri="{FF2B5EF4-FFF2-40B4-BE49-F238E27FC236}">
                <a16:creationId xmlns:a16="http://schemas.microsoft.com/office/drawing/2014/main" id="{6F449BAD-5DEF-4FFB-A902-38C4168B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71" y="332903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B636B0-458E-4A29-A257-01C0186E16EE}"/>
              </a:ext>
            </a:extLst>
          </p:cNvPr>
          <p:cNvSpPr txBox="1"/>
          <p:nvPr/>
        </p:nvSpPr>
        <p:spPr>
          <a:xfrm>
            <a:off x="8225309" y="5976899"/>
            <a:ext cx="2864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다이아몬드 곡괭이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80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831</Words>
  <Application>Microsoft Office PowerPoint</Application>
  <PresentationFormat>와이드스크린</PresentationFormat>
  <Paragraphs>154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나눔스퀘어OTF Bold</vt:lpstr>
      <vt:lpstr>나눔스퀘어OTF Light</vt:lpstr>
      <vt:lpstr>Consolas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195</cp:revision>
  <dcterms:created xsi:type="dcterms:W3CDTF">2021-07-27T05:46:00Z</dcterms:created>
  <dcterms:modified xsi:type="dcterms:W3CDTF">2021-12-26T14:01:57Z</dcterms:modified>
</cp:coreProperties>
</file>