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9" r:id="rId23"/>
    <p:sldId id="296" r:id="rId24"/>
    <p:sldId id="297" r:id="rId25"/>
    <p:sldId id="298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7" r:id="rId34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볼륨 입자 폭발 3D 모델 - TurboSquid 635830">
            <a:extLst>
              <a:ext uri="{FF2B5EF4-FFF2-40B4-BE49-F238E27FC236}">
                <a16:creationId xmlns:a16="http://schemas.microsoft.com/office/drawing/2014/main" id="{42625E42-7516-498E-97D9-4FE721164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34" y="1597142"/>
            <a:ext cx="3999731" cy="299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DE3C3-A44F-4EDF-BBA4-701C46AFEE5E}"/>
              </a:ext>
            </a:extLst>
          </p:cNvPr>
          <p:cNvSpPr txBox="1"/>
          <p:nvPr/>
        </p:nvSpPr>
        <p:spPr>
          <a:xfrm>
            <a:off x="516605" y="4894343"/>
            <a:ext cx="1115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시스템을 이용한 폭발 이펙트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각각의 입자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시뮬레이션하기 때문에 파티클 각각에 색 변화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 변화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효과까지 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종류의 파티클을 동시에 생성해서 다채로운 파티클을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417388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5FA346-BC46-4AA4-A5D8-56AF0078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74" y="2350134"/>
            <a:ext cx="5779452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6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2E0E1-E961-4FE1-9AFC-E180DF60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436" y="1556866"/>
            <a:ext cx="4225784" cy="4357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752791-A5A5-415B-A5B0-EEB9A82E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0" y="1961034"/>
            <a:ext cx="6578934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780D795-2D92-4EBB-B884-B5EB203A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49" y="1092740"/>
            <a:ext cx="9227501" cy="54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110410-220B-4CF7-AFD0-4B32F1A0AD67}"/>
              </a:ext>
            </a:extLst>
          </p:cNvPr>
          <p:cNvSpPr txBox="1"/>
          <p:nvPr/>
        </p:nvSpPr>
        <p:spPr>
          <a:xfrm>
            <a:off x="1408628" y="164982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271C-BAAA-45A0-8DEC-C82D9ED209D6}"/>
              </a:ext>
            </a:extLst>
          </p:cNvPr>
          <p:cNvSpPr txBox="1"/>
          <p:nvPr/>
        </p:nvSpPr>
        <p:spPr>
          <a:xfrm>
            <a:off x="2154986" y="2281980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EE2AC-BF5E-47D5-AE53-62C6EA755617}"/>
              </a:ext>
            </a:extLst>
          </p:cNvPr>
          <p:cNvSpPr txBox="1"/>
          <p:nvPr/>
        </p:nvSpPr>
        <p:spPr>
          <a:xfrm>
            <a:off x="3221786" y="285258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3F319-564A-4213-8CB6-A5490923E1AE}"/>
              </a:ext>
            </a:extLst>
          </p:cNvPr>
          <p:cNvSpPr txBox="1"/>
          <p:nvPr/>
        </p:nvSpPr>
        <p:spPr>
          <a:xfrm>
            <a:off x="3221786" y="338743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B4C4A-A030-47A3-93E9-4689276E0FEF}"/>
              </a:ext>
            </a:extLst>
          </p:cNvPr>
          <p:cNvSpPr txBox="1"/>
          <p:nvPr/>
        </p:nvSpPr>
        <p:spPr>
          <a:xfrm>
            <a:off x="3689861" y="384910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3AD7F-8480-4155-86D7-A15D6C739F7D}"/>
              </a:ext>
            </a:extLst>
          </p:cNvPr>
          <p:cNvSpPr txBox="1"/>
          <p:nvPr/>
        </p:nvSpPr>
        <p:spPr>
          <a:xfrm>
            <a:off x="3221786" y="431076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3717-47AE-49DD-BB28-23992CA19ED0}"/>
              </a:ext>
            </a:extLst>
          </p:cNvPr>
          <p:cNvSpPr txBox="1"/>
          <p:nvPr/>
        </p:nvSpPr>
        <p:spPr>
          <a:xfrm>
            <a:off x="3689861" y="477243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C0785-535E-4C47-AA3F-120251981F89}"/>
              </a:ext>
            </a:extLst>
          </p:cNvPr>
          <p:cNvSpPr txBox="1"/>
          <p:nvPr/>
        </p:nvSpPr>
        <p:spPr>
          <a:xfrm>
            <a:off x="6465537" y="1649649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60A99-64AA-4E4C-836B-1F5C5E6A9CDA}"/>
              </a:ext>
            </a:extLst>
          </p:cNvPr>
          <p:cNvSpPr txBox="1"/>
          <p:nvPr/>
        </p:nvSpPr>
        <p:spPr>
          <a:xfrm>
            <a:off x="7249704" y="225120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BA6A7-EDE4-42C5-BAC4-57BCEAF06187}"/>
              </a:ext>
            </a:extLst>
          </p:cNvPr>
          <p:cNvSpPr txBox="1"/>
          <p:nvPr/>
        </p:nvSpPr>
        <p:spPr>
          <a:xfrm>
            <a:off x="7249704" y="329435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59BA4-A603-486C-836C-B16B1C8C21D0}"/>
              </a:ext>
            </a:extLst>
          </p:cNvPr>
          <p:cNvSpPr txBox="1"/>
          <p:nvPr/>
        </p:nvSpPr>
        <p:spPr>
          <a:xfrm>
            <a:off x="7249704" y="277277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14142-7566-4511-BDBA-1C8F37308B83}"/>
              </a:ext>
            </a:extLst>
          </p:cNvPr>
          <p:cNvSpPr txBox="1"/>
          <p:nvPr/>
        </p:nvSpPr>
        <p:spPr>
          <a:xfrm>
            <a:off x="171888" y="6263188"/>
            <a:ext cx="5548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속성이 너무나도 많기 때문에 모듈로 기능을 분리함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27011-458B-4048-B7DF-8F45269AB317}"/>
              </a:ext>
            </a:extLst>
          </p:cNvPr>
          <p:cNvSpPr txBox="1"/>
          <p:nvPr/>
        </p:nvSpPr>
        <p:spPr>
          <a:xfrm>
            <a:off x="6569743" y="595541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 하나는 한 종류의 파티클만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파티클을 섞을 경우 여러 오브젝트가 필요함</a:t>
            </a:r>
          </a:p>
        </p:txBody>
      </p:sp>
    </p:spTree>
    <p:extLst>
      <p:ext uri="{BB962C8B-B14F-4D97-AF65-F5344CB8AC3E}">
        <p14:creationId xmlns:p14="http://schemas.microsoft.com/office/powerpoint/2010/main" val="171950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D59F00-DD68-4C8F-BFCA-2A41D84E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62" y="2158465"/>
            <a:ext cx="3151955" cy="27626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FF5D02-351B-4D03-93B0-2A47791E4EC4}"/>
              </a:ext>
            </a:extLst>
          </p:cNvPr>
          <p:cNvSpPr txBox="1"/>
          <p:nvPr/>
        </p:nvSpPr>
        <p:spPr>
          <a:xfrm>
            <a:off x="1704193" y="5199159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효과 패널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6DD58-2215-4535-938E-6E4963DB5609}"/>
              </a:ext>
            </a:extLst>
          </p:cNvPr>
          <p:cNvSpPr txBox="1"/>
          <p:nvPr/>
        </p:nvSpPr>
        <p:spPr>
          <a:xfrm>
            <a:off x="4865633" y="1960705"/>
            <a:ext cx="69793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Playback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Playback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시간 경과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시스템에 있는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속도의 범위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Simulate Layers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선택하지 않은 파티클 시스템을 미리 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Nothing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선택한 파티클 시스템만 시뮬레이션함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Resimulate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값이 바뀔 경우 생성된 파티클도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Show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존재 가능한 범위를 표시함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Show Only Selected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선택되지 않은 모든 파티클 시스템을 숨김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4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59CFAE-E41E-44E1-A2D1-EEE14065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1574753"/>
            <a:ext cx="4692121" cy="453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5C348-4F1C-4D2F-A411-8CF40EC4DF7D}"/>
              </a:ext>
            </a:extLst>
          </p:cNvPr>
          <p:cNvSpPr txBox="1"/>
          <p:nvPr/>
        </p:nvSpPr>
        <p:spPr>
          <a:xfrm>
            <a:off x="5896412" y="1949477"/>
            <a:ext cx="60042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Duration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재생 시간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Prewarm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선택되면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번째 사이클부터 시작함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Delay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시간을 연기함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Start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크기를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크기를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Start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각도를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각도를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Flip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뒤집혀진 시작 각도의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색상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Gravity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12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59CFAE-E41E-44E1-A2D1-EEE14065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1574753"/>
            <a:ext cx="4692121" cy="453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5C348-4F1C-4D2F-A411-8CF40EC4DF7D}"/>
              </a:ext>
            </a:extLst>
          </p:cNvPr>
          <p:cNvSpPr txBox="1"/>
          <p:nvPr/>
        </p:nvSpPr>
        <p:spPr>
          <a:xfrm>
            <a:off x="5896412" y="1949477"/>
            <a:ext cx="62376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Simulation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환경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월드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Simulation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환경의 시간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Delta Time : Time.timeScale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Scaling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크기에 영향을 주는 요소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 시작시에 파티클을 재생함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Emitter Veloticy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계산에 사용할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파티클 개수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Auto Random Seed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설정하면 파티클이 조금씩 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Stop Action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정지 이후의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Culling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스크린을 벗어날 때 취할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Ring Buffer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최대 파티클 수 만큼 생성됨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파티클 수에 도달하면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파티클을 재활용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29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737BAC-71CB-4233-9C17-76B6088D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8" y="1533197"/>
            <a:ext cx="5349704" cy="3558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4F637A-8F9B-4D85-8BF3-FAB1AB8B557D}"/>
              </a:ext>
            </a:extLst>
          </p:cNvPr>
          <p:cNvSpPr txBox="1"/>
          <p:nvPr/>
        </p:nvSpPr>
        <p:spPr>
          <a:xfrm>
            <a:off x="3829193" y="5507210"/>
            <a:ext cx="453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우선 텍스쳐를 바꾸는 작업을 진행합니다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95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57B9DB-F3BD-424B-913B-450CC4EC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43" y="1059115"/>
            <a:ext cx="4772714" cy="2033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1F8BEE-641E-4EDF-BEE4-E3DD84F4F898}"/>
              </a:ext>
            </a:extLst>
          </p:cNvPr>
          <p:cNvSpPr txBox="1"/>
          <p:nvPr/>
        </p:nvSpPr>
        <p:spPr>
          <a:xfrm>
            <a:off x="2303722" y="3254460"/>
            <a:ext cx="758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새로운 머티리얼을 만든 후 쉐이더를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Unlit/Transparent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지정합니다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A38612-483B-468C-A9F5-09DE1E20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43" y="4032828"/>
            <a:ext cx="4737350" cy="1960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EC9C9-66C3-446D-9DAA-E73C72066667}"/>
              </a:ext>
            </a:extLst>
          </p:cNvPr>
          <p:cNvSpPr txBox="1"/>
          <p:nvPr/>
        </p:nvSpPr>
        <p:spPr>
          <a:xfrm>
            <a:off x="3385963" y="6149544"/>
            <a:ext cx="542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파티클로 사용할 스프라이트로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6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9177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BCB324-97DA-4437-AEBD-12611022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14" y="1503757"/>
            <a:ext cx="3825572" cy="3551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CD4A2D-D735-443A-95A6-FFD951C05FFA}"/>
              </a:ext>
            </a:extLst>
          </p:cNvPr>
          <p:cNvSpPr txBox="1"/>
          <p:nvPr/>
        </p:nvSpPr>
        <p:spPr>
          <a:xfrm>
            <a:off x="3002850" y="5534402"/>
            <a:ext cx="6186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렌더러 모듈의 머티리얼을 생성한 머티리얼로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9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7514573-A820-4985-BDD5-D825226C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7" y="1658556"/>
            <a:ext cx="675952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4FD10F-9C0B-4F07-A7DA-EB36C90E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10" y="2066955"/>
            <a:ext cx="6152179" cy="1162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4DC2A-B843-487C-A2F2-C678D14B1C0C}"/>
              </a:ext>
            </a:extLst>
          </p:cNvPr>
          <p:cNvSpPr txBox="1"/>
          <p:nvPr/>
        </p:nvSpPr>
        <p:spPr>
          <a:xfrm>
            <a:off x="3778703" y="3328698"/>
            <a:ext cx="4634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생성하기 위한 최소한의 모듈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필수는 아니지만 준 필수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02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78D813-0597-4392-97C0-7E48D56A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3" y="1820717"/>
            <a:ext cx="4860193" cy="1681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07ADD-A5C9-4CA5-B69F-7648A2EFAB42}"/>
              </a:ext>
            </a:extLst>
          </p:cNvPr>
          <p:cNvSpPr txBox="1"/>
          <p:nvPr/>
        </p:nvSpPr>
        <p:spPr>
          <a:xfrm>
            <a:off x="5193357" y="350271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E8D8A-62F8-42A1-BCE8-92F6BA3D64BA}"/>
              </a:ext>
            </a:extLst>
          </p:cNvPr>
          <p:cNvSpPr txBox="1"/>
          <p:nvPr/>
        </p:nvSpPr>
        <p:spPr>
          <a:xfrm>
            <a:off x="2635125" y="4302937"/>
            <a:ext cx="6811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단위 시간당 방출되는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Rate over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이동한 거리 단위당 방출되는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Bursts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시점을 세분화하여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63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AF8B507-8227-4206-B4F0-0AD12BB0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28" y="1790915"/>
            <a:ext cx="4323746" cy="3429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DFDF0-DBFF-4C2C-8638-03F2EEF128EF}"/>
              </a:ext>
            </a:extLst>
          </p:cNvPr>
          <p:cNvSpPr txBox="1"/>
          <p:nvPr/>
        </p:nvSpPr>
        <p:spPr>
          <a:xfrm>
            <a:off x="2398201" y="522039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DB61D-AA65-4A2A-9228-64E002A839C8}"/>
              </a:ext>
            </a:extLst>
          </p:cNvPr>
          <p:cNvSpPr txBox="1"/>
          <p:nvPr/>
        </p:nvSpPr>
        <p:spPr>
          <a:xfrm>
            <a:off x="5852150" y="2074492"/>
            <a:ext cx="58916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방출되는 파티클의 모양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틴트에 사용되는 텍스쳐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Position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위치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각도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에미터의 크기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Aligh To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 방향으로 파티클 방향을 지정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방향을 무작위로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Spherize Direction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방향이 구체가 되도록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Randomize Position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무작위 양으로 이동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15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EDFDF0-DBFF-4C2C-8638-03F2EEF128EF}"/>
              </a:ext>
            </a:extLst>
          </p:cNvPr>
          <p:cNvSpPr txBox="1"/>
          <p:nvPr/>
        </p:nvSpPr>
        <p:spPr>
          <a:xfrm>
            <a:off x="2334960" y="5611389"/>
            <a:ext cx="177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6C6758-4164-4ECB-B84F-6125A5D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21" y="1762143"/>
            <a:ext cx="4095993" cy="3849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D34CA-5AB9-40B7-9D63-4E958A2CEF5E}"/>
              </a:ext>
            </a:extLst>
          </p:cNvPr>
          <p:cNvSpPr txBox="1"/>
          <p:nvPr/>
        </p:nvSpPr>
        <p:spPr>
          <a:xfrm>
            <a:off x="6251161" y="3075057"/>
            <a:ext cx="4483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가장 중요한 부분은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Material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다루기에는 너무 많기에 생략합니다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53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3AD4D0-F2C1-495B-BF08-C98CC48E97EE}"/>
              </a:ext>
            </a:extLst>
          </p:cNvPr>
          <p:cNvSpPr txBox="1"/>
          <p:nvPr/>
        </p:nvSpPr>
        <p:spPr>
          <a:xfrm>
            <a:off x="6517168" y="3562237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9FA2B2-86A8-429D-A2B1-62F0CBAD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7" y="1546467"/>
            <a:ext cx="2403803" cy="44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4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737306F-DC92-40EE-9C85-B7187955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3" y="1449346"/>
            <a:ext cx="4868584" cy="31143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B46F81-1ACB-4A15-9051-E357097C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60" y="1449346"/>
            <a:ext cx="5234874" cy="3114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105D47-D887-48FD-9F92-0B16C3122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35" y="5047328"/>
            <a:ext cx="4989729" cy="722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2275AF-58A0-4F72-8C46-431AABEEFFE5}"/>
              </a:ext>
            </a:extLst>
          </p:cNvPr>
          <p:cNvSpPr txBox="1"/>
          <p:nvPr/>
        </p:nvSpPr>
        <p:spPr>
          <a:xfrm>
            <a:off x="2707599" y="5935692"/>
            <a:ext cx="641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 Mode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Mesh(Cube), Material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Sprites-Default</a:t>
            </a:r>
          </a:p>
        </p:txBody>
      </p:sp>
    </p:spTree>
    <p:extLst>
      <p:ext uri="{BB962C8B-B14F-4D97-AF65-F5344CB8AC3E}">
        <p14:creationId xmlns:p14="http://schemas.microsoft.com/office/powerpoint/2010/main" val="259824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6AE6ECC-F3C0-4952-966C-9E220BDC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544" y="4862586"/>
            <a:ext cx="4864911" cy="923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4809CE-49BD-4296-BDA7-4BD312FB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49" y="942629"/>
            <a:ext cx="6586702" cy="3737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2E310F-624F-4D24-9080-00F225FD482E}"/>
              </a:ext>
            </a:extLst>
          </p:cNvPr>
          <p:cNvSpPr txBox="1"/>
          <p:nvPr/>
        </p:nvSpPr>
        <p:spPr>
          <a:xfrm>
            <a:off x="1157307" y="5968537"/>
            <a:ext cx="987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Sphere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설정합니다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Sphere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방사한 후 위로 향하게 하는 것이 자연스럽습니다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88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0EBF5BC-54BE-43DD-A9FF-1A31B2F5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991" y="1462869"/>
            <a:ext cx="2187130" cy="39322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84079F-8695-414C-A4DB-514C0A92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68" y="1615656"/>
            <a:ext cx="4128674" cy="3712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A82495-9431-4CB7-A532-05C8825CF512}"/>
              </a:ext>
            </a:extLst>
          </p:cNvPr>
          <p:cNvSpPr txBox="1"/>
          <p:nvPr/>
        </p:nvSpPr>
        <p:spPr>
          <a:xfrm>
            <a:off x="3563095" y="5868784"/>
            <a:ext cx="506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속도를 줄인 후 중력을 역방향으로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67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3177071" y="2400347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5D72E-A266-4186-8EC0-C44AA761AD19}"/>
              </a:ext>
            </a:extLst>
          </p:cNvPr>
          <p:cNvSpPr txBox="1"/>
          <p:nvPr/>
        </p:nvSpPr>
        <p:spPr>
          <a:xfrm>
            <a:off x="4241967" y="3188068"/>
            <a:ext cx="3708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아주 작은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입자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조각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</a:p>
          <a:p>
            <a:pPr marL="742950" indent="-742950">
              <a:buAutoNum type="arabicPeriod"/>
            </a:pP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미립자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A82495-9431-4CB7-A532-05C8825CF512}"/>
              </a:ext>
            </a:extLst>
          </p:cNvPr>
          <p:cNvSpPr txBox="1"/>
          <p:nvPr/>
        </p:nvSpPr>
        <p:spPr>
          <a:xfrm>
            <a:off x="3704972" y="5868784"/>
            <a:ext cx="478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따라 크기와 각도를 변경합니다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2A7D53-3B77-490D-A870-809D9EF2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50" y="1442347"/>
            <a:ext cx="1768655" cy="39733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D03A70-00CF-404D-98DF-68BC4D9B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22" y="2522882"/>
            <a:ext cx="4500383" cy="18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A82495-9431-4CB7-A532-05C8825CF512}"/>
              </a:ext>
            </a:extLst>
          </p:cNvPr>
          <p:cNvSpPr txBox="1"/>
          <p:nvPr/>
        </p:nvSpPr>
        <p:spPr>
          <a:xfrm>
            <a:off x="4120150" y="5868784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시간 경과에 따라 색상을 변경합니다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F96C8F-DABF-4EC5-8A4D-14B93A06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59" y="1055717"/>
            <a:ext cx="2785713" cy="44805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EA7FF6-5864-44D7-91A5-E26A76E6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41" y="1150589"/>
            <a:ext cx="2040767" cy="43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63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카툰 불꽃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A82495-9431-4CB7-A532-05C8825CF512}"/>
              </a:ext>
            </a:extLst>
          </p:cNvPr>
          <p:cNvSpPr txBox="1"/>
          <p:nvPr/>
        </p:nvSpPr>
        <p:spPr>
          <a:xfrm>
            <a:off x="4120154" y="5868784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값들을 적절히 수정하여 완성합니다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A40446-2F3F-483B-8FB5-8AD1D033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99" y="1371116"/>
            <a:ext cx="2236201" cy="41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4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7458126" y="2608165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28AFB-4D2F-460E-B1B4-6CBEA425E25E}"/>
              </a:ext>
            </a:extLst>
          </p:cNvPr>
          <p:cNvSpPr txBox="1"/>
          <p:nvPr/>
        </p:nvSpPr>
        <p:spPr>
          <a:xfrm>
            <a:off x="3028471" y="2608164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66318B-E6FF-4C2F-A613-C94DAFB1F68F}"/>
              </a:ext>
            </a:extLst>
          </p:cNvPr>
          <p:cNvCxnSpPr/>
          <p:nvPr/>
        </p:nvCxnSpPr>
        <p:spPr>
          <a:xfrm>
            <a:off x="4533207" y="2931329"/>
            <a:ext cx="27182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45894D-60DB-470A-A7BC-F0F2AFF7F3D9}"/>
              </a:ext>
            </a:extLst>
          </p:cNvPr>
          <p:cNvSpPr txBox="1"/>
          <p:nvPr/>
        </p:nvSpPr>
        <p:spPr>
          <a:xfrm>
            <a:off x="2119571" y="3520378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크고 적다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복잡하고 다양한 시뮬레이션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C44-4B55-46B3-93EC-B76231E9A2F3}"/>
              </a:ext>
            </a:extLst>
          </p:cNvPr>
          <p:cNvSpPr txBox="1"/>
          <p:nvPr/>
        </p:nvSpPr>
        <p:spPr>
          <a:xfrm>
            <a:off x="6750143" y="3520378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단순하고 규칙적인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9891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7458126" y="1901583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28AFB-4D2F-460E-B1B4-6CBEA425E25E}"/>
              </a:ext>
            </a:extLst>
          </p:cNvPr>
          <p:cNvSpPr txBox="1"/>
          <p:nvPr/>
        </p:nvSpPr>
        <p:spPr>
          <a:xfrm>
            <a:off x="3028471" y="1901582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66318B-E6FF-4C2F-A613-C94DAFB1F68F}"/>
              </a:ext>
            </a:extLst>
          </p:cNvPr>
          <p:cNvCxnSpPr/>
          <p:nvPr/>
        </p:nvCxnSpPr>
        <p:spPr>
          <a:xfrm>
            <a:off x="4533207" y="2224747"/>
            <a:ext cx="27182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45894D-60DB-470A-A7BC-F0F2AFF7F3D9}"/>
              </a:ext>
            </a:extLst>
          </p:cNvPr>
          <p:cNvSpPr txBox="1"/>
          <p:nvPr/>
        </p:nvSpPr>
        <p:spPr>
          <a:xfrm>
            <a:off x="2119571" y="2813796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크고 적다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복잡하고 다양한 시뮬레이션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C44-4B55-46B3-93EC-B76231E9A2F3}"/>
              </a:ext>
            </a:extLst>
          </p:cNvPr>
          <p:cNvSpPr txBox="1"/>
          <p:nvPr/>
        </p:nvSpPr>
        <p:spPr>
          <a:xfrm>
            <a:off x="6750143" y="2813796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단순하고 규칙적인 시뮬레이션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B8D2A-78CC-44C3-AADC-680194520CB9}"/>
              </a:ext>
            </a:extLst>
          </p:cNvPr>
          <p:cNvSpPr txBox="1"/>
          <p:nvPr/>
        </p:nvSpPr>
        <p:spPr>
          <a:xfrm>
            <a:off x="3248105" y="4523884"/>
            <a:ext cx="5695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둘을 동일하게 오브젝트로 만들 수 있지만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파티클에는 부적절함</a:t>
            </a:r>
          </a:p>
        </p:txBody>
      </p:sp>
    </p:spTree>
    <p:extLst>
      <p:ext uri="{BB962C8B-B14F-4D97-AF65-F5344CB8AC3E}">
        <p14:creationId xmlns:p14="http://schemas.microsoft.com/office/powerpoint/2010/main" val="40497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개발 중인 파티클 시스템 폭발">
            <a:extLst>
              <a:ext uri="{FF2B5EF4-FFF2-40B4-BE49-F238E27FC236}">
                <a16:creationId xmlns:a16="http://schemas.microsoft.com/office/drawing/2014/main" id="{1BDD9688-91E5-4B51-8BCF-2D83A47F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85" y="2098616"/>
            <a:ext cx="5893829" cy="31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3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F4F346-B69A-4FBE-818D-B3F29F9A9BA7}"/>
              </a:ext>
            </a:extLst>
          </p:cNvPr>
          <p:cNvSpPr txBox="1"/>
          <p:nvPr/>
        </p:nvSpPr>
        <p:spPr>
          <a:xfrm>
            <a:off x="1423086" y="240034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E5F18-A245-49BA-AF89-A4CB02D9DE61}"/>
              </a:ext>
            </a:extLst>
          </p:cNvPr>
          <p:cNvSpPr txBox="1"/>
          <p:nvPr/>
        </p:nvSpPr>
        <p:spPr>
          <a:xfrm>
            <a:off x="2487982" y="3188068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시스템은 파티클이라고 부르는 매우 작은 이미지나 메시를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시뮬레이션하고 렌더링하여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시각 효과를 생성합니다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11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F4F346-B69A-4FBE-818D-B3F29F9A9BA7}"/>
              </a:ext>
            </a:extLst>
          </p:cNvPr>
          <p:cNvSpPr txBox="1"/>
          <p:nvPr/>
        </p:nvSpPr>
        <p:spPr>
          <a:xfrm>
            <a:off x="1423086" y="240034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E5F18-A245-49BA-AF89-A4CB02D9DE61}"/>
              </a:ext>
            </a:extLst>
          </p:cNvPr>
          <p:cNvSpPr txBox="1"/>
          <p:nvPr/>
        </p:nvSpPr>
        <p:spPr>
          <a:xfrm>
            <a:off x="2487982" y="3188068"/>
            <a:ext cx="7093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다루는 데에 용이함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많은 것들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연기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유체 등의 동적 오브젝트를 다루는 데에 용이함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쉐이더와 함께 다양한 효과를 구현할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9895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0199169-724C-44C0-A544-81888BE3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05" y="2188655"/>
            <a:ext cx="5645390" cy="1433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1B8B0-7E56-4A21-9713-612581D2CBDF}"/>
              </a:ext>
            </a:extLst>
          </p:cNvPr>
          <p:cNvSpPr txBox="1"/>
          <p:nvPr/>
        </p:nvSpPr>
        <p:spPr>
          <a:xfrm>
            <a:off x="3535042" y="3952839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스프라이트와 애니메이션을 이용한 폭발 이펙트</a:t>
            </a:r>
          </a:p>
        </p:txBody>
      </p:sp>
    </p:spTree>
    <p:extLst>
      <p:ext uri="{BB962C8B-B14F-4D97-AF65-F5344CB8AC3E}">
        <p14:creationId xmlns:p14="http://schemas.microsoft.com/office/powerpoint/2010/main" val="183195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782</Words>
  <Application>Microsoft Office PowerPoint</Application>
  <PresentationFormat>와이드스크린</PresentationFormat>
  <Paragraphs>151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나눔스퀘어OTF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344</cp:revision>
  <dcterms:created xsi:type="dcterms:W3CDTF">2021-07-27T05:46:00Z</dcterms:created>
  <dcterms:modified xsi:type="dcterms:W3CDTF">2022-01-25T03:22:32Z</dcterms:modified>
</cp:coreProperties>
</file>