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1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277" r:id="rId27"/>
  </p:sldIdLst>
  <p:sldSz cx="12192000" cy="6858000"/>
  <p:notesSz cx="6858000" cy="9144000"/>
  <p:embeddedFontLs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나눔고딕OTF Light" panose="020D0904000000000000" pitchFamily="34" charset="-127"/>
      <p:regular r:id="rId32"/>
    </p:embeddedFont>
    <p:embeddedFont>
      <p:font typeface="나눔스퀘어OTF Light" panose="020B0600000101010101" pitchFamily="34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92" d="100"/>
          <a:sy n="92" d="100"/>
        </p:scale>
        <p:origin x="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4103308" y="2629032"/>
            <a:ext cx="3985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2022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유니티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재생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A501A284-B213-4AF6-B6B3-71362CA6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269" y="1396956"/>
            <a:ext cx="4182658" cy="45065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258CBB-352D-4D50-B01F-FEDC50ED51BE}"/>
              </a:ext>
            </a:extLst>
          </p:cNvPr>
          <p:cNvSpPr txBox="1"/>
          <p:nvPr/>
        </p:nvSpPr>
        <p:spPr>
          <a:xfrm>
            <a:off x="6015790" y="1911286"/>
            <a:ext cx="515461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AudioClip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파일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(mp3, ogg …)</a:t>
            </a: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Output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 출력 대상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기본 값은 하드웨어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Mute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음소거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Bypass ~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효과 적용 여부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 On Awake : OnAwake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에서 바로 소리 재생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Loop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반복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36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재생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A501A284-B213-4AF6-B6B3-71362CA6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269" y="1396956"/>
            <a:ext cx="4182658" cy="45065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258CBB-352D-4D50-B01F-FEDC50ED51BE}"/>
              </a:ext>
            </a:extLst>
          </p:cNvPr>
          <p:cNvSpPr txBox="1"/>
          <p:nvPr/>
        </p:nvSpPr>
        <p:spPr>
          <a:xfrm>
            <a:off x="6015790" y="1603510"/>
            <a:ext cx="572804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Priority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 재생 우선순위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Volume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음량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Pitch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빠르기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Stereo Pan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 재생 방향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왼쪽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오른쪽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 – 2D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음향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Spatial Blend : 2D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음향과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3D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음향의 비율 조절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Reverb Zone Mix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리버브 존의 영향 계수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3D Sound Settings : 3D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입체 음향 설정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635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재생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258CBB-352D-4D50-B01F-FEDC50ED51BE}"/>
              </a:ext>
            </a:extLst>
          </p:cNvPr>
          <p:cNvSpPr txBox="1"/>
          <p:nvPr/>
        </p:nvSpPr>
        <p:spPr>
          <a:xfrm>
            <a:off x="6015790" y="1911286"/>
            <a:ext cx="435728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Doppler Level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도플러 효과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Spread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스프레드 각도 설정</a:t>
            </a:r>
            <a:b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</a:b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Volume Rolloff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거리에 따른 수치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Min Distance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최소 거리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Max Distance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최대 거리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그래프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거리에 따른 수치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커스텀 가능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B15109-F987-49A9-8330-F6021172B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991" y="1483497"/>
            <a:ext cx="3626461" cy="433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5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26A8A3-3E0A-43EA-95EB-CE6C9F89F322}"/>
              </a:ext>
            </a:extLst>
          </p:cNvPr>
          <p:cNvSpPr/>
          <p:nvPr/>
        </p:nvSpPr>
        <p:spPr>
          <a:xfrm>
            <a:off x="2563091" y="2215821"/>
            <a:ext cx="7065819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Audio Listener (</a:t>
            </a:r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하드웨어</a:t>
            </a:r>
            <a:r>
              <a:rPr lang="en-US" altLang="ko-KR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)</a:t>
            </a:r>
            <a:endParaRPr lang="ko-KR" altLang="en-US">
              <a:solidFill>
                <a:schemeClr val="tx1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985FD6-A4FA-46B6-B1A1-7BE120A4C7B2}"/>
              </a:ext>
            </a:extLst>
          </p:cNvPr>
          <p:cNvSpPr/>
          <p:nvPr/>
        </p:nvSpPr>
        <p:spPr>
          <a:xfrm>
            <a:off x="2563091" y="3429000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몬스터 효과음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76DB05-6FE0-409A-A380-B2C61D710AC4}"/>
              </a:ext>
            </a:extLst>
          </p:cNvPr>
          <p:cNvSpPr/>
          <p:nvPr/>
        </p:nvSpPr>
        <p:spPr>
          <a:xfrm>
            <a:off x="7345679" y="3429000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배경음악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D2DFA2-D0B9-436C-A613-4CAABA37713A}"/>
              </a:ext>
            </a:extLst>
          </p:cNvPr>
          <p:cNvSpPr/>
          <p:nvPr/>
        </p:nvSpPr>
        <p:spPr>
          <a:xfrm>
            <a:off x="4954385" y="3429000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플레이어 효과음</a:t>
            </a:r>
          </a:p>
        </p:txBody>
      </p:sp>
    </p:spTree>
    <p:extLst>
      <p:ext uri="{BB962C8B-B14F-4D97-AF65-F5344CB8AC3E}">
        <p14:creationId xmlns:p14="http://schemas.microsoft.com/office/powerpoint/2010/main" val="793609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이거 다 사람쓰라고 만든거 :: 배그 환경설정에서 오디오 설정 기본을 알아보자(마이크열기/눌러서말하기-보이스입력모드)">
            <a:extLst>
              <a:ext uri="{FF2B5EF4-FFF2-40B4-BE49-F238E27FC236}">
                <a16:creationId xmlns:a16="http://schemas.microsoft.com/office/drawing/2014/main" id="{2C67FE65-BCE1-4633-9E2F-E6B5F46A1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313" y="1296786"/>
            <a:ext cx="5253374" cy="477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932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26A8A3-3E0A-43EA-95EB-CE6C9F89F322}"/>
              </a:ext>
            </a:extLst>
          </p:cNvPr>
          <p:cNvSpPr/>
          <p:nvPr/>
        </p:nvSpPr>
        <p:spPr>
          <a:xfrm>
            <a:off x="2563091" y="1376236"/>
            <a:ext cx="7065819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Audio Listener (</a:t>
            </a:r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하드웨어</a:t>
            </a:r>
            <a:r>
              <a:rPr lang="en-US" altLang="ko-KR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)</a:t>
            </a:r>
            <a:endParaRPr lang="ko-KR" altLang="en-US">
              <a:solidFill>
                <a:schemeClr val="tx1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985FD6-A4FA-46B6-B1A1-7BE120A4C7B2}"/>
              </a:ext>
            </a:extLst>
          </p:cNvPr>
          <p:cNvSpPr/>
          <p:nvPr/>
        </p:nvSpPr>
        <p:spPr>
          <a:xfrm>
            <a:off x="2563091" y="5048652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몬스터 효과음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76DB05-6FE0-409A-A380-B2C61D710AC4}"/>
              </a:ext>
            </a:extLst>
          </p:cNvPr>
          <p:cNvSpPr/>
          <p:nvPr/>
        </p:nvSpPr>
        <p:spPr>
          <a:xfrm>
            <a:off x="7345679" y="5048652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배경음악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D2DFA2-D0B9-436C-A613-4CAABA37713A}"/>
              </a:ext>
            </a:extLst>
          </p:cNvPr>
          <p:cNvSpPr/>
          <p:nvPr/>
        </p:nvSpPr>
        <p:spPr>
          <a:xfrm>
            <a:off x="4954385" y="5048652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플레이어 효과음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707310-54D8-44DF-8E7D-FB7D8F78C8EF}"/>
              </a:ext>
            </a:extLst>
          </p:cNvPr>
          <p:cNvSpPr/>
          <p:nvPr/>
        </p:nvSpPr>
        <p:spPr>
          <a:xfrm>
            <a:off x="2563091" y="2600978"/>
            <a:ext cx="7065819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마스터 볼륨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C90280-277F-4C76-BD29-0B3C91C42DEB}"/>
              </a:ext>
            </a:extLst>
          </p:cNvPr>
          <p:cNvSpPr/>
          <p:nvPr/>
        </p:nvSpPr>
        <p:spPr>
          <a:xfrm>
            <a:off x="2563090" y="3824815"/>
            <a:ext cx="4674525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효과음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689A9C-8B1C-4FAF-96CB-F336398D10FC}"/>
              </a:ext>
            </a:extLst>
          </p:cNvPr>
          <p:cNvSpPr/>
          <p:nvPr/>
        </p:nvSpPr>
        <p:spPr>
          <a:xfrm>
            <a:off x="7345680" y="3824815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배경음악</a:t>
            </a:r>
          </a:p>
        </p:txBody>
      </p:sp>
    </p:spTree>
    <p:extLst>
      <p:ext uri="{BB962C8B-B14F-4D97-AF65-F5344CB8AC3E}">
        <p14:creationId xmlns:p14="http://schemas.microsoft.com/office/powerpoint/2010/main" val="148232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26A8A3-3E0A-43EA-95EB-CE6C9F89F322}"/>
              </a:ext>
            </a:extLst>
          </p:cNvPr>
          <p:cNvSpPr/>
          <p:nvPr/>
        </p:nvSpPr>
        <p:spPr>
          <a:xfrm>
            <a:off x="2563091" y="1376236"/>
            <a:ext cx="7065819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Audio Listener (</a:t>
            </a:r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하드웨어</a:t>
            </a:r>
            <a:r>
              <a:rPr lang="en-US" altLang="ko-KR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)</a:t>
            </a:r>
            <a:endParaRPr lang="ko-KR" altLang="en-US">
              <a:solidFill>
                <a:schemeClr val="tx1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985FD6-A4FA-46B6-B1A1-7BE120A4C7B2}"/>
              </a:ext>
            </a:extLst>
          </p:cNvPr>
          <p:cNvSpPr/>
          <p:nvPr/>
        </p:nvSpPr>
        <p:spPr>
          <a:xfrm>
            <a:off x="2563091" y="5048652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몬스터 효과음 </a:t>
            </a:r>
            <a:r>
              <a:rPr lang="en-US" altLang="ko-KR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(X)</a:t>
            </a:r>
            <a:endParaRPr lang="ko-KR" altLang="en-US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76DB05-6FE0-409A-A380-B2C61D710AC4}"/>
              </a:ext>
            </a:extLst>
          </p:cNvPr>
          <p:cNvSpPr/>
          <p:nvPr/>
        </p:nvSpPr>
        <p:spPr>
          <a:xfrm>
            <a:off x="7345679" y="5048652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배경음악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D2DFA2-D0B9-436C-A613-4CAABA37713A}"/>
              </a:ext>
            </a:extLst>
          </p:cNvPr>
          <p:cNvSpPr/>
          <p:nvPr/>
        </p:nvSpPr>
        <p:spPr>
          <a:xfrm>
            <a:off x="4954385" y="5048652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플레이어 효과음 </a:t>
            </a:r>
            <a:r>
              <a:rPr lang="en-US" altLang="ko-KR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(X)</a:t>
            </a:r>
            <a:endParaRPr lang="ko-KR" altLang="en-US">
              <a:solidFill>
                <a:srgbClr val="FF0000"/>
              </a:solidFill>
              <a:latin typeface="나눔고딕OTF Light" panose="020D0904000000000000" pitchFamily="34" charset="-127"/>
              <a:ea typeface="나눔고딕OTF Light" panose="020D0904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707310-54D8-44DF-8E7D-FB7D8F78C8EF}"/>
              </a:ext>
            </a:extLst>
          </p:cNvPr>
          <p:cNvSpPr/>
          <p:nvPr/>
        </p:nvSpPr>
        <p:spPr>
          <a:xfrm>
            <a:off x="2563091" y="2600978"/>
            <a:ext cx="7065819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마스터 볼륨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C90280-277F-4C76-BD29-0B3C91C42DEB}"/>
              </a:ext>
            </a:extLst>
          </p:cNvPr>
          <p:cNvSpPr/>
          <p:nvPr/>
        </p:nvSpPr>
        <p:spPr>
          <a:xfrm>
            <a:off x="2563090" y="3824815"/>
            <a:ext cx="4674525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효과음 </a:t>
            </a:r>
            <a:r>
              <a:rPr lang="en-US" altLang="ko-KR">
                <a:solidFill>
                  <a:srgbClr val="FF0000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(X)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689A9C-8B1C-4FAF-96CB-F336398D10FC}"/>
              </a:ext>
            </a:extLst>
          </p:cNvPr>
          <p:cNvSpPr/>
          <p:nvPr/>
        </p:nvSpPr>
        <p:spPr>
          <a:xfrm>
            <a:off x="7345680" y="3824815"/>
            <a:ext cx="2283230" cy="11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고딕OTF Light" panose="020D0904000000000000" pitchFamily="34" charset="-127"/>
                <a:ea typeface="나눔고딕OTF Light" panose="020D0904000000000000" pitchFamily="34" charset="-127"/>
              </a:rPr>
              <a:t>배경음악</a:t>
            </a:r>
          </a:p>
        </p:txBody>
      </p:sp>
    </p:spTree>
    <p:extLst>
      <p:ext uri="{BB962C8B-B14F-4D97-AF65-F5344CB8AC3E}">
        <p14:creationId xmlns:p14="http://schemas.microsoft.com/office/powerpoint/2010/main" val="821665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2576A702-76B3-4958-B11D-B6F55B3F9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483" y="1517964"/>
            <a:ext cx="3247033" cy="117628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33DC357-72B7-4778-A791-BF5338FA1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111" y="3160679"/>
            <a:ext cx="4343776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90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F5F810F-913D-4A0D-9B39-E6CBF408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3" y="1747515"/>
            <a:ext cx="5805710" cy="36973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0D63AF-453D-4C27-BF87-980C260C3942}"/>
              </a:ext>
            </a:extLst>
          </p:cNvPr>
          <p:cNvSpPr txBox="1"/>
          <p:nvPr/>
        </p:nvSpPr>
        <p:spPr>
          <a:xfrm>
            <a:off x="6822124" y="2613392"/>
            <a:ext cx="41174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Mixers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현재 선택된 오디오 믹서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Snapshots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저장된 오디오 그룹 설정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Groups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그룹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459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EED436A-AE20-42EA-9000-BF057A64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41" y="1696390"/>
            <a:ext cx="4366638" cy="23014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E752E3-2998-4EBC-A7C5-C524B6D66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623" y="1734493"/>
            <a:ext cx="4359018" cy="22633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7CCF5A-4842-4A96-A731-F9B34901F3DC}"/>
              </a:ext>
            </a:extLst>
          </p:cNvPr>
          <p:cNvSpPr txBox="1"/>
          <p:nvPr/>
        </p:nvSpPr>
        <p:spPr>
          <a:xfrm>
            <a:off x="3470922" y="4743539"/>
            <a:ext cx="5250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스냅샷의 기본 값은 ★ 상태인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Snapshot</a:t>
            </a: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스냅샷을 믹서에 적용하면 스냅샷의 값으로 바뀜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55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606449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452400" y="2751657"/>
            <a:ext cx="221567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컴포넌트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재생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335559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B74BD1E-46C2-4C4E-866E-2B385BB22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87" y="1653433"/>
            <a:ext cx="7902625" cy="24538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EF85CA-42D7-4A62-8D38-EB46E28BD298}"/>
              </a:ext>
            </a:extLst>
          </p:cNvPr>
          <p:cNvSpPr txBox="1"/>
          <p:nvPr/>
        </p:nvSpPr>
        <p:spPr>
          <a:xfrm>
            <a:off x="1459152" y="4850624"/>
            <a:ext cx="9273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그룹을 계층 구조로 만들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하위 계층은 상위 계층의 영향을 받음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마스터 볼륨이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이라면 모든 소리가 들리지 않음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9316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44EE345-EA4F-4802-9808-CD8A47B33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585" y="1816570"/>
            <a:ext cx="1374063" cy="38168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7D3C1B-A58F-48AB-9ADD-775823892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265" y="1960502"/>
            <a:ext cx="4025755" cy="35574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3EADA1-DF09-4F6A-9CDC-BF745BF91A8E}"/>
              </a:ext>
            </a:extLst>
          </p:cNvPr>
          <p:cNvSpPr txBox="1"/>
          <p:nvPr/>
        </p:nvSpPr>
        <p:spPr>
          <a:xfrm>
            <a:off x="7914279" y="2615834"/>
            <a:ext cx="33922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[S]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선택된 소리만 들림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[M]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선택된 소리가 들리지 않음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[B]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효과를 무시함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Add...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효과를 추가함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219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믹서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F45C018-9151-45CB-B5D6-0AE5EB252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214" y="1280474"/>
            <a:ext cx="4329572" cy="9291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8DEFBB-C79D-4047-A6F5-F9649A30F4E7}"/>
              </a:ext>
            </a:extLst>
          </p:cNvPr>
          <p:cNvSpPr txBox="1"/>
          <p:nvPr/>
        </p:nvSpPr>
        <p:spPr>
          <a:xfrm>
            <a:off x="1821432" y="2423308"/>
            <a:ext cx="8549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소스의 아웃풋을 특정한 그룹으로 지정하여 오디오 믹서를 사용할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AC1FB-2140-4055-97F7-B9010415AA6A}"/>
              </a:ext>
            </a:extLst>
          </p:cNvPr>
          <p:cNvSpPr txBox="1"/>
          <p:nvPr/>
        </p:nvSpPr>
        <p:spPr>
          <a:xfrm>
            <a:off x="3047307" y="3534310"/>
            <a:ext cx="609738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SerializeField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AudioMixer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mixer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mixer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"playerVol"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80.0f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268CE6-D43E-4259-BD9D-D63A76A0A652}"/>
              </a:ext>
            </a:extLst>
          </p:cNvPr>
          <p:cNvSpPr txBox="1"/>
          <p:nvPr/>
        </p:nvSpPr>
        <p:spPr>
          <a:xfrm>
            <a:off x="2695054" y="5692806"/>
            <a:ext cx="7206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Exposed Parameter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설정 이후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C#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코드로 믹서의 값 변경하는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751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434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877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사운드 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452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70431" y="2629032"/>
            <a:ext cx="65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0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B74E4F-D048-42C3-9F8E-8DF1467C5FC8}"/>
              </a:ext>
            </a:extLst>
          </p:cNvPr>
          <p:cNvSpPr txBox="1"/>
          <p:nvPr/>
        </p:nvSpPr>
        <p:spPr>
          <a:xfrm>
            <a:off x="4390729" y="1718703"/>
            <a:ext cx="2993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Listener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42848-AB76-4B02-A61D-D7E8964D7D8B}"/>
              </a:ext>
            </a:extLst>
          </p:cNvPr>
          <p:cNvSpPr txBox="1"/>
          <p:nvPr/>
        </p:nvSpPr>
        <p:spPr>
          <a:xfrm>
            <a:off x="4390729" y="2689251"/>
            <a:ext cx="2708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Source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669DD-4F0F-4323-84A2-DE601DDC5B94}"/>
              </a:ext>
            </a:extLst>
          </p:cNvPr>
          <p:cNvSpPr txBox="1"/>
          <p:nvPr/>
        </p:nvSpPr>
        <p:spPr>
          <a:xfrm>
            <a:off x="4390729" y="3659799"/>
            <a:ext cx="3712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Reverb Zone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35F8CB-BBB0-493E-8BC5-05E6C7A5C156}"/>
              </a:ext>
            </a:extLst>
          </p:cNvPr>
          <p:cNvSpPr txBox="1"/>
          <p:nvPr/>
        </p:nvSpPr>
        <p:spPr>
          <a:xfrm>
            <a:off x="4390728" y="4630347"/>
            <a:ext cx="241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Filter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1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B74E4F-D048-42C3-9F8E-8DF1467C5FC8}"/>
              </a:ext>
            </a:extLst>
          </p:cNvPr>
          <p:cNvSpPr txBox="1"/>
          <p:nvPr/>
        </p:nvSpPr>
        <p:spPr>
          <a:xfrm>
            <a:off x="541780" y="1206918"/>
            <a:ext cx="2993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Listener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912D2C-3481-47D7-9241-41AA3B7C6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152" y="4137409"/>
            <a:ext cx="5087696" cy="17259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88D04C-C815-43C6-B15C-4262C97D1D8B}"/>
              </a:ext>
            </a:extLst>
          </p:cNvPr>
          <p:cNvSpPr txBox="1"/>
          <p:nvPr/>
        </p:nvSpPr>
        <p:spPr>
          <a:xfrm>
            <a:off x="1413468" y="2295137"/>
            <a:ext cx="93650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재생된 오디오를 듣기 위한 컴포넌트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하나의 씬에는 하나의 오디오 리스너만이 존재해야 하며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별도의 설정 값은 존재하지 않음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일반적으로 메인 카메라에 기본적으로 포함됨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85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B74E4F-D048-42C3-9F8E-8DF1467C5FC8}"/>
              </a:ext>
            </a:extLst>
          </p:cNvPr>
          <p:cNvSpPr txBox="1"/>
          <p:nvPr/>
        </p:nvSpPr>
        <p:spPr>
          <a:xfrm>
            <a:off x="541780" y="1206918"/>
            <a:ext cx="2708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Source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8D04C-C815-43C6-B15C-4262C97D1D8B}"/>
              </a:ext>
            </a:extLst>
          </p:cNvPr>
          <p:cNvSpPr txBox="1"/>
          <p:nvPr/>
        </p:nvSpPr>
        <p:spPr>
          <a:xfrm>
            <a:off x="1413468" y="2156365"/>
            <a:ext cx="8613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오디오가 발생되는 오브젝트에 추가되는 컴포넌트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소스인 오브젝트는 그 오디오를 재생시킬 수 있고 오디오 리스너로 듣게 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8A6975-1E9A-4144-8C20-E2D3DA06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437" y="3324726"/>
            <a:ext cx="2917126" cy="314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8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B74E4F-D048-42C3-9F8E-8DF1467C5FC8}"/>
              </a:ext>
            </a:extLst>
          </p:cNvPr>
          <p:cNvSpPr txBox="1"/>
          <p:nvPr/>
        </p:nvSpPr>
        <p:spPr>
          <a:xfrm>
            <a:off x="541780" y="1206918"/>
            <a:ext cx="3622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Reverb Zone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18309-515F-4965-9F9F-A548EF4348F3}"/>
              </a:ext>
            </a:extLst>
          </p:cNvPr>
          <p:cNvSpPr txBox="1"/>
          <p:nvPr/>
        </p:nvSpPr>
        <p:spPr>
          <a:xfrm>
            <a:off x="1413468" y="2156365"/>
            <a:ext cx="781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리스너와의 거리에 따라서 서서히 오디오에 왜곡 효과를 주는 컴포넌트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MinDistance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안은 효과가 최대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MaxDistance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밖은 효과를 적용하지 않음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BE1716-0822-478B-BAB3-53D5401EA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34" y="3234331"/>
            <a:ext cx="3270332" cy="324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6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B74E4F-D048-42C3-9F8E-8DF1467C5FC8}"/>
              </a:ext>
            </a:extLst>
          </p:cNvPr>
          <p:cNvSpPr txBox="1"/>
          <p:nvPr/>
        </p:nvSpPr>
        <p:spPr>
          <a:xfrm>
            <a:off x="541780" y="1206918"/>
            <a:ext cx="241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Filter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18309-515F-4965-9F9F-A548EF4348F3}"/>
              </a:ext>
            </a:extLst>
          </p:cNvPr>
          <p:cNvSpPr txBox="1"/>
          <p:nvPr/>
        </p:nvSpPr>
        <p:spPr>
          <a:xfrm>
            <a:off x="1413468" y="2156365"/>
            <a:ext cx="9123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리스너 또는 오디오 소스에 넣어서 오디오에 효과를 넣는 컴포넌트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컴포넌트 우선순위에 따라 효과 순서가 달라짐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아래 사진은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Low Pass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먼저 실행됨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3BC737-BE42-4CFB-83AF-83292903F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1" y="3809267"/>
            <a:ext cx="4254497" cy="197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4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재생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1340D2-BA8A-4E32-8CD5-9A97EDE4A8B9}"/>
              </a:ext>
            </a:extLst>
          </p:cNvPr>
          <p:cNvSpPr txBox="1"/>
          <p:nvPr/>
        </p:nvSpPr>
        <p:spPr>
          <a:xfrm>
            <a:off x="2599197" y="1896728"/>
            <a:ext cx="2708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Source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F1BB7-B789-4858-94FC-68D794361D36}"/>
              </a:ext>
            </a:extLst>
          </p:cNvPr>
          <p:cNvSpPr txBox="1"/>
          <p:nvPr/>
        </p:nvSpPr>
        <p:spPr>
          <a:xfrm>
            <a:off x="2599197" y="3641826"/>
            <a:ext cx="2993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Listener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C73B1-CB09-4CD9-8DB6-8707B7585CB1}"/>
              </a:ext>
            </a:extLst>
          </p:cNvPr>
          <p:cNvSpPr txBox="1"/>
          <p:nvPr/>
        </p:nvSpPr>
        <p:spPr>
          <a:xfrm>
            <a:off x="4556335" y="2554455"/>
            <a:ext cx="3419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소리의 근원지에서 소리가 발생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2DBAD-9FC5-4797-84C8-8E5A8780B81B}"/>
              </a:ext>
            </a:extLst>
          </p:cNvPr>
          <p:cNvSpPr txBox="1"/>
          <p:nvPr/>
        </p:nvSpPr>
        <p:spPr>
          <a:xfrm>
            <a:off x="4556335" y="4295023"/>
            <a:ext cx="5099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발생한 소리를 들음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소리를 하드웨어로 출력함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endParaRPr lang="ko-KR" altLang="en-US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42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오디오 재생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1340D2-BA8A-4E32-8CD5-9A97EDE4A8B9}"/>
              </a:ext>
            </a:extLst>
          </p:cNvPr>
          <p:cNvSpPr txBox="1"/>
          <p:nvPr/>
        </p:nvSpPr>
        <p:spPr>
          <a:xfrm>
            <a:off x="2591176" y="2169442"/>
            <a:ext cx="2708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Source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8F1BB7-B789-4858-94FC-68D794361D36}"/>
              </a:ext>
            </a:extLst>
          </p:cNvPr>
          <p:cNvSpPr txBox="1"/>
          <p:nvPr/>
        </p:nvSpPr>
        <p:spPr>
          <a:xfrm>
            <a:off x="2591176" y="5141761"/>
            <a:ext cx="2993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■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Audio Listener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501A284-B213-4AF6-B6B3-71362CA6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553" y="859547"/>
            <a:ext cx="2917126" cy="31430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74052D-92E9-4C49-B24A-5934A97A8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553" y="4758268"/>
            <a:ext cx="3803153" cy="129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8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545</Words>
  <Application>Microsoft Office PowerPoint</Application>
  <PresentationFormat>와이드스크린</PresentationFormat>
  <Paragraphs>134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나눔고딕OTF Light</vt:lpstr>
      <vt:lpstr>맑은 고딕</vt:lpstr>
      <vt:lpstr>나눔스퀘어OTF Light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우령</cp:lastModifiedBy>
  <cp:revision>229</cp:revision>
  <dcterms:created xsi:type="dcterms:W3CDTF">2021-07-27T05:46:00Z</dcterms:created>
  <dcterms:modified xsi:type="dcterms:W3CDTF">2022-01-17T13:27:17Z</dcterms:modified>
</cp:coreProperties>
</file>