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83" r:id="rId5"/>
    <p:sldId id="284" r:id="rId6"/>
    <p:sldId id="285" r:id="rId7"/>
    <p:sldId id="286" r:id="rId8"/>
    <p:sldId id="287" r:id="rId9"/>
    <p:sldId id="281" r:id="rId10"/>
    <p:sldId id="288" r:id="rId11"/>
    <p:sldId id="289" r:id="rId12"/>
    <p:sldId id="291" r:id="rId13"/>
    <p:sldId id="278" r:id="rId14"/>
    <p:sldId id="292" r:id="rId15"/>
    <p:sldId id="293" r:id="rId16"/>
    <p:sldId id="294" r:id="rId17"/>
    <p:sldId id="295" r:id="rId18"/>
    <p:sldId id="296" r:id="rId19"/>
    <p:sldId id="297" r:id="rId20"/>
    <p:sldId id="279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280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290" r:id="rId46"/>
    <p:sldId id="321" r:id="rId47"/>
    <p:sldId id="322" r:id="rId48"/>
    <p:sldId id="323" r:id="rId49"/>
    <p:sldId id="277" r:id="rId50"/>
  </p:sldIdLst>
  <p:sldSz cx="12192000" cy="6858000"/>
  <p:notesSz cx="6858000" cy="9144000"/>
  <p:embeddedFontLs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나눔스퀘어OTF Light" panose="020B0600000101010101" pitchFamily="34" charset="-127"/>
      <p:regular r:id="rId55"/>
    </p:embeddedFont>
    <p:embeddedFont>
      <p:font typeface="맑은 고딕" panose="020B0503020000020004" pitchFamily="50" charset="-127"/>
      <p:regular r:id="rId56"/>
      <p:bold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8" y="2629032"/>
            <a:ext cx="398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2022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27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 기초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0F4AB0-F5C5-4B35-837B-95EDB140EBC4}"/>
              </a:ext>
            </a:extLst>
          </p:cNvPr>
          <p:cNvSpPr txBox="1"/>
          <p:nvPr/>
        </p:nvSpPr>
        <p:spPr>
          <a:xfrm>
            <a:off x="2147643" y="2057866"/>
            <a:ext cx="789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프로그래머가 손수 직접 한땀 한땀 옮기는 공간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7E48D-4C05-4C95-9123-DED167916693}"/>
              </a:ext>
            </a:extLst>
          </p:cNvPr>
          <p:cNvSpPr txBox="1"/>
          <p:nvPr/>
        </p:nvSpPr>
        <p:spPr>
          <a:xfrm>
            <a:off x="2788684" y="3235960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클라이언트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게임이 실행되고 있는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보조기억장치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E8BA3-4D5D-455A-9D02-7CD3434F34A8}"/>
              </a:ext>
            </a:extLst>
          </p:cNvPr>
          <p:cNvSpPr txBox="1"/>
          <p:nvPr/>
        </p:nvSpPr>
        <p:spPr>
          <a:xfrm>
            <a:off x="4256584" y="3697625"/>
            <a:ext cx="612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프로그램이 읽도록 만들어지는 파일들 </a:t>
            </a:r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(txt,</a:t>
            </a:r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json,</a:t>
            </a:r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psd …)</a:t>
            </a:r>
            <a:endParaRPr lang="ko-KR" altLang="en-US" sz="20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FEF2D-4742-4879-9029-C54A8169B4A4}"/>
              </a:ext>
            </a:extLst>
          </p:cNvPr>
          <p:cNvSpPr txBox="1"/>
          <p:nvPr/>
        </p:nvSpPr>
        <p:spPr>
          <a:xfrm>
            <a:off x="3013104" y="4671160"/>
            <a:ext cx="6429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언어를 배울 때 파일 입출력을 왜 쓰지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의문을 가졌다면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여기에 쓰기 위해서 배운 것</a:t>
            </a:r>
          </a:p>
        </p:txBody>
      </p:sp>
    </p:spTree>
    <p:extLst>
      <p:ext uri="{BB962C8B-B14F-4D97-AF65-F5344CB8AC3E}">
        <p14:creationId xmlns:p14="http://schemas.microsoft.com/office/powerpoint/2010/main" val="299992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0F4AB0-F5C5-4B35-837B-95EDB140EBC4}"/>
              </a:ext>
            </a:extLst>
          </p:cNvPr>
          <p:cNvSpPr txBox="1"/>
          <p:nvPr/>
        </p:nvSpPr>
        <p:spPr>
          <a:xfrm>
            <a:off x="2147642" y="2057866"/>
            <a:ext cx="789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프로그래머가 손수 직접 한땀 한땀 옮기는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7E48D-4C05-4C95-9123-DED167916693}"/>
              </a:ext>
            </a:extLst>
          </p:cNvPr>
          <p:cNvSpPr txBox="1"/>
          <p:nvPr/>
        </p:nvSpPr>
        <p:spPr>
          <a:xfrm>
            <a:off x="2788684" y="3235960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RAM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데이터와는 다른 형식으로 옮기는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A4595-09B6-4CA8-927B-FA6E683E8624}"/>
              </a:ext>
            </a:extLst>
          </p:cNvPr>
          <p:cNvSpPr txBox="1"/>
          <p:nvPr/>
        </p:nvSpPr>
        <p:spPr>
          <a:xfrm>
            <a:off x="2788684" y="4559400"/>
            <a:ext cx="7080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RAM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 형식을 그대로 유치한 채 옮기는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5502C-258A-4FB5-AEE4-D4E162FCA49D}"/>
              </a:ext>
            </a:extLst>
          </p:cNvPr>
          <p:cNvSpPr txBox="1"/>
          <p:nvPr/>
        </p:nvSpPr>
        <p:spPr>
          <a:xfrm>
            <a:off x="4004913" y="5021065"/>
            <a:ext cx="637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직렬화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(Serialization)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하여 바이너리 파일로 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76353-7A17-443F-8AB8-BB45C7D58B98}"/>
              </a:ext>
            </a:extLst>
          </p:cNvPr>
          <p:cNvSpPr txBox="1"/>
          <p:nvPr/>
        </p:nvSpPr>
        <p:spPr>
          <a:xfrm>
            <a:off x="4937861" y="3697625"/>
            <a:ext cx="544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 파일과 바이너리 파일 둘 다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85807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0F4AB0-F5C5-4B35-837B-95EDB140EBC4}"/>
              </a:ext>
            </a:extLst>
          </p:cNvPr>
          <p:cNvSpPr txBox="1"/>
          <p:nvPr/>
        </p:nvSpPr>
        <p:spPr>
          <a:xfrm>
            <a:off x="2100360" y="2057866"/>
            <a:ext cx="799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데이터와는 다른 형식으로 옮기는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7E48D-4C05-4C95-9123-DED167916693}"/>
              </a:ext>
            </a:extLst>
          </p:cNvPr>
          <p:cNvSpPr txBox="1"/>
          <p:nvPr/>
        </p:nvSpPr>
        <p:spPr>
          <a:xfrm>
            <a:off x="2788684" y="3235960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귀찮으니 이미 만들어진걸 사용하겠다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A4595-09B6-4CA8-927B-FA6E683E8624}"/>
              </a:ext>
            </a:extLst>
          </p:cNvPr>
          <p:cNvSpPr txBox="1"/>
          <p:nvPr/>
        </p:nvSpPr>
        <p:spPr>
          <a:xfrm>
            <a:off x="2788684" y="4559400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내가 직접 구현하겠다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5502C-258A-4FB5-AEE4-D4E162FCA49D}"/>
              </a:ext>
            </a:extLst>
          </p:cNvPr>
          <p:cNvSpPr txBox="1"/>
          <p:nvPr/>
        </p:nvSpPr>
        <p:spPr>
          <a:xfrm>
            <a:off x="4309483" y="5021065"/>
            <a:ext cx="6070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txt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xml,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혹은 직접 만든 텍스트 혹은 바이너리 포맷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76353-7A17-443F-8AB8-BB45C7D58B98}"/>
              </a:ext>
            </a:extLst>
          </p:cNvPr>
          <p:cNvSpPr txBox="1"/>
          <p:nvPr/>
        </p:nvSpPr>
        <p:spPr>
          <a:xfrm>
            <a:off x="3506379" y="3697625"/>
            <a:ext cx="687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유니티의 플레이어 프리퍼런스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안드로이드의 쉐어드 프리퍼런스</a:t>
            </a:r>
          </a:p>
        </p:txBody>
      </p:sp>
    </p:spTree>
    <p:extLst>
      <p:ext uri="{BB962C8B-B14F-4D97-AF65-F5344CB8AC3E}">
        <p14:creationId xmlns:p14="http://schemas.microsoft.com/office/powerpoint/2010/main" val="315229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061E82-2F97-452E-8302-9BA4AA6ED94E}"/>
              </a:ext>
            </a:extLst>
          </p:cNvPr>
          <p:cNvSpPr txBox="1"/>
          <p:nvPr/>
        </p:nvSpPr>
        <p:spPr>
          <a:xfrm>
            <a:off x="4652335" y="2338462"/>
            <a:ext cx="2887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 Prefs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E7AEA-E192-48C3-B809-8FA6C179AB34}"/>
              </a:ext>
            </a:extLst>
          </p:cNvPr>
          <p:cNvSpPr txBox="1"/>
          <p:nvPr/>
        </p:nvSpPr>
        <p:spPr>
          <a:xfrm>
            <a:off x="2546791" y="3845560"/>
            <a:ext cx="7098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유니티에서 데이터 저장을 위해서 제공하는 간단한 기능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Key-Value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문자열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정수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실수의 값을 저장할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07966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D453D1-5572-4726-B421-8F63C5945038}"/>
              </a:ext>
            </a:extLst>
          </p:cNvPr>
          <p:cNvSpPr txBox="1"/>
          <p:nvPr/>
        </p:nvSpPr>
        <p:spPr>
          <a:xfrm>
            <a:off x="1653540" y="2486243"/>
            <a:ext cx="8884920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"float"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"float"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A583C-7E7A-42BA-B636-0F22C8ABEBA7}"/>
              </a:ext>
            </a:extLst>
          </p:cNvPr>
          <p:cNvSpPr txBox="1"/>
          <p:nvPr/>
        </p:nvSpPr>
        <p:spPr>
          <a:xfrm>
            <a:off x="679421" y="4040013"/>
            <a:ext cx="10833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PlayerPrefs.GetType 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해당 키에 해당하는 벨류를 가져옴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없다면 기본 값으로 지정함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PlayerPrefs.SetType 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해당 키에 해당하는 벨류를 설정함</a:t>
            </a:r>
          </a:p>
        </p:txBody>
      </p:sp>
    </p:spTree>
    <p:extLst>
      <p:ext uri="{BB962C8B-B14F-4D97-AF65-F5344CB8AC3E}">
        <p14:creationId xmlns:p14="http://schemas.microsoft.com/office/powerpoint/2010/main" val="24680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53970E-0A1B-4319-8EBF-C5EE59C65542}"/>
              </a:ext>
            </a:extLst>
          </p:cNvPr>
          <p:cNvSpPr txBox="1"/>
          <p:nvPr/>
        </p:nvSpPr>
        <p:spPr>
          <a:xfrm>
            <a:off x="3048000" y="2144375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DeleteKey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"float"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DeleteAll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HasKey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"float"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B4D986-7BB4-4F72-98DA-3268749A1566}"/>
              </a:ext>
            </a:extLst>
          </p:cNvPr>
          <p:cNvSpPr txBox="1"/>
          <p:nvPr/>
        </p:nvSpPr>
        <p:spPr>
          <a:xfrm>
            <a:off x="2143828" y="3986326"/>
            <a:ext cx="7904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PlayerPrefs.DeleteKey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해당하는 키와 벨류를 제거함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PlayerPrefs.DeleteAll 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데이터를 제거함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PlayerPrefs.HasKey 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키에 해당하는 벨류가 있는지를 확인함</a:t>
            </a:r>
          </a:p>
        </p:txBody>
      </p:sp>
    </p:spTree>
    <p:extLst>
      <p:ext uri="{BB962C8B-B14F-4D97-AF65-F5344CB8AC3E}">
        <p14:creationId xmlns:p14="http://schemas.microsoft.com/office/powerpoint/2010/main" val="285230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03AAE2B-09BC-4CBA-90C0-B0EA837E6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70" y="1754296"/>
            <a:ext cx="10729460" cy="3349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BF09F8-C87F-4969-A45B-19F10B62789A}"/>
              </a:ext>
            </a:extLst>
          </p:cNvPr>
          <p:cNvSpPr txBox="1"/>
          <p:nvPr/>
        </p:nvSpPr>
        <p:spPr>
          <a:xfrm>
            <a:off x="2546791" y="5378246"/>
            <a:ext cx="7098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프리퍼런스의 데이터는 특정한 위치에 저장됨</a:t>
            </a:r>
          </a:p>
        </p:txBody>
      </p:sp>
    </p:spTree>
    <p:extLst>
      <p:ext uri="{BB962C8B-B14F-4D97-AF65-F5344CB8AC3E}">
        <p14:creationId xmlns:p14="http://schemas.microsoft.com/office/powerpoint/2010/main" val="228439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BF09F8-C87F-4969-A45B-19F10B62789A}"/>
              </a:ext>
            </a:extLst>
          </p:cNvPr>
          <p:cNvSpPr txBox="1"/>
          <p:nvPr/>
        </p:nvSpPr>
        <p:spPr>
          <a:xfrm>
            <a:off x="2865795" y="2797606"/>
            <a:ext cx="6460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프리퍼런스는 데이터를 암호화하지 않음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97C1F-F6DB-4A10-9D1F-C4464E23F8F5}"/>
              </a:ext>
            </a:extLst>
          </p:cNvPr>
          <p:cNvSpPr txBox="1"/>
          <p:nvPr/>
        </p:nvSpPr>
        <p:spPr>
          <a:xfrm>
            <a:off x="3528629" y="3700330"/>
            <a:ext cx="5134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게임의 데이터를 조작하는 것이 쉬움</a:t>
            </a:r>
          </a:p>
        </p:txBody>
      </p:sp>
    </p:spTree>
    <p:extLst>
      <p:ext uri="{BB962C8B-B14F-4D97-AF65-F5344CB8AC3E}">
        <p14:creationId xmlns:p14="http://schemas.microsoft.com/office/powerpoint/2010/main" val="160375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5C18A3-575C-4052-8CCD-E4C74FADB246}"/>
              </a:ext>
            </a:extLst>
          </p:cNvPr>
          <p:cNvSpPr txBox="1"/>
          <p:nvPr/>
        </p:nvSpPr>
        <p:spPr>
          <a:xfrm>
            <a:off x="1960899" y="2057866"/>
            <a:ext cx="8270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마음대로 수정하지 못하도록 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A1CC2-8A3E-494A-94B9-585EE67A39D9}"/>
              </a:ext>
            </a:extLst>
          </p:cNvPr>
          <p:cNvSpPr txBox="1"/>
          <p:nvPr/>
        </p:nvSpPr>
        <p:spPr>
          <a:xfrm>
            <a:off x="2788684" y="3235960"/>
            <a:ext cx="611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암호화함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공개 키 암호 등을 이용할 수 있음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A965B-F4D5-4228-92C7-455C25AAE48A}"/>
              </a:ext>
            </a:extLst>
          </p:cNvPr>
          <p:cNvSpPr txBox="1"/>
          <p:nvPr/>
        </p:nvSpPr>
        <p:spPr>
          <a:xfrm>
            <a:off x="2788684" y="4060111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데이터에 무결성 검사를 진행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훼손된 데이터를 체크함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E8A578-CEB7-4F7D-9EB2-2EE62D5DD55C}"/>
              </a:ext>
            </a:extLst>
          </p:cNvPr>
          <p:cNvSpPr txBox="1"/>
          <p:nvPr/>
        </p:nvSpPr>
        <p:spPr>
          <a:xfrm>
            <a:off x="2788684" y="4884262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수정하도록 그냥 둔다</a:t>
            </a:r>
          </a:p>
        </p:txBody>
      </p:sp>
      <p:pic>
        <p:nvPicPr>
          <p:cNvPr id="1026" name="Picture 2" descr="샌즈 대사봇 (@Sans_Lines) / Twitter">
            <a:extLst>
              <a:ext uri="{FF2B5EF4-FFF2-40B4-BE49-F238E27FC236}">
                <a16:creationId xmlns:a16="http://schemas.microsoft.com/office/drawing/2014/main" id="{F3108877-0B18-4B00-A577-B1854BA18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93" y="4886644"/>
            <a:ext cx="1615440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355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DCEBB9-8B51-49FF-9268-904C50867CA2}"/>
              </a:ext>
            </a:extLst>
          </p:cNvPr>
          <p:cNvSpPr txBox="1"/>
          <p:nvPr/>
        </p:nvSpPr>
        <p:spPr>
          <a:xfrm>
            <a:off x="2275840" y="2118698"/>
            <a:ext cx="7640320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altLang="ko-KR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BFB22-DF0E-466A-B319-E67357BAB035}"/>
              </a:ext>
            </a:extLst>
          </p:cNvPr>
          <p:cNvSpPr txBox="1"/>
          <p:nvPr/>
        </p:nvSpPr>
        <p:spPr>
          <a:xfrm>
            <a:off x="1419086" y="4360333"/>
            <a:ext cx="9353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게터와 세터를 이용하여 쉽게 사용할 수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아니라면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데이터는 램의 변수로만 사용하다가 게임 저장할 때만 옮겨도 됨</a:t>
            </a:r>
          </a:p>
        </p:txBody>
      </p:sp>
    </p:spTree>
    <p:extLst>
      <p:ext uri="{BB962C8B-B14F-4D97-AF65-F5344CB8AC3E}">
        <p14:creationId xmlns:p14="http://schemas.microsoft.com/office/powerpoint/2010/main" val="188408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33729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578937"/>
            <a:ext cx="26196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</a:t>
            </a:r>
            <a:b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162839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9D5051-531F-4678-92B0-1916CCE2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91" y="1386681"/>
            <a:ext cx="3851389" cy="430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967742-DAA7-478D-A95A-7675E35C014D}"/>
              </a:ext>
            </a:extLst>
          </p:cNvPr>
          <p:cNvSpPr txBox="1"/>
          <p:nvPr/>
        </p:nvSpPr>
        <p:spPr>
          <a:xfrm>
            <a:off x="7665604" y="2538839"/>
            <a:ext cx="19447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이름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LOVE</a:t>
            </a: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체력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최대 체력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공격력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…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B91E8-F3B9-41CA-A74A-7E7B5C367353}"/>
              </a:ext>
            </a:extLst>
          </p:cNvPr>
          <p:cNvSpPr txBox="1"/>
          <p:nvPr/>
        </p:nvSpPr>
        <p:spPr>
          <a:xfrm>
            <a:off x="3203977" y="5694838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언더테일의 데이터 파일</a:t>
            </a:r>
          </a:p>
        </p:txBody>
      </p:sp>
    </p:spTree>
    <p:extLst>
      <p:ext uri="{BB962C8B-B14F-4D97-AF65-F5344CB8AC3E}">
        <p14:creationId xmlns:p14="http://schemas.microsoft.com/office/powerpoint/2010/main" val="3653102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251C06-909F-484B-8FDF-EF7FD10BCB91}"/>
              </a:ext>
            </a:extLst>
          </p:cNvPr>
          <p:cNvSpPr txBox="1"/>
          <p:nvPr/>
        </p:nvSpPr>
        <p:spPr>
          <a:xfrm>
            <a:off x="4773362" y="2338462"/>
            <a:ext cx="2645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 파일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1566A-77E3-4BA4-91FF-3AE950D06A98}"/>
              </a:ext>
            </a:extLst>
          </p:cNvPr>
          <p:cNvSpPr txBox="1"/>
          <p:nvPr/>
        </p:nvSpPr>
        <p:spPr>
          <a:xfrm>
            <a:off x="1100081" y="3811653"/>
            <a:ext cx="9991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단위로 저장된 바이너리 파일이 아닌 텍스트로 저장된 파일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 파일 안의 텍스트가 어떻게 작성되고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어떻게 읽는 지는 프로그래머 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값만을 적고 줄 수로 나눌 수도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키와 벨류로 나눠서 작성해도 됨</a:t>
            </a:r>
          </a:p>
        </p:txBody>
      </p:sp>
    </p:spTree>
    <p:extLst>
      <p:ext uri="{BB962C8B-B14F-4D97-AF65-F5344CB8AC3E}">
        <p14:creationId xmlns:p14="http://schemas.microsoft.com/office/powerpoint/2010/main" val="380656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00DB28-F07B-4DC8-A8E2-FA0FE182885B}"/>
              </a:ext>
            </a:extLst>
          </p:cNvPr>
          <p:cNvSpPr txBox="1"/>
          <p:nvPr/>
        </p:nvSpPr>
        <p:spPr>
          <a:xfrm>
            <a:off x="2148840" y="1705451"/>
            <a:ext cx="789432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DD97C-4370-437E-8FDF-75AFFA75EC93}"/>
              </a:ext>
            </a:extLst>
          </p:cNvPr>
          <p:cNvSpPr txBox="1"/>
          <p:nvPr/>
        </p:nvSpPr>
        <p:spPr>
          <a:xfrm>
            <a:off x="4887175" y="2905780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파일 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8403B-5F92-4FDF-8D5C-9E9428206193}"/>
              </a:ext>
            </a:extLst>
          </p:cNvPr>
          <p:cNvSpPr txBox="1"/>
          <p:nvPr/>
        </p:nvSpPr>
        <p:spPr>
          <a:xfrm>
            <a:off x="2000359" y="3952221"/>
            <a:ext cx="8191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StreamWriter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객체를 생성하여 파일에 텍스트를 추가할 수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파일이 없다면 생성하고 있다면 덮어 씌움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파일의 작업이 끝나면 반드시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Close()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닫아주어야 함</a:t>
            </a:r>
          </a:p>
        </p:txBody>
      </p:sp>
    </p:spTree>
    <p:extLst>
      <p:ext uri="{BB962C8B-B14F-4D97-AF65-F5344CB8AC3E}">
        <p14:creationId xmlns:p14="http://schemas.microsoft.com/office/powerpoint/2010/main" val="1491865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00DB28-F07B-4DC8-A8E2-FA0FE182885B}"/>
              </a:ext>
            </a:extLst>
          </p:cNvPr>
          <p:cNvSpPr txBox="1"/>
          <p:nvPr/>
        </p:nvSpPr>
        <p:spPr>
          <a:xfrm>
            <a:off x="1770379" y="1705451"/>
            <a:ext cx="865124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DD97C-4370-437E-8FDF-75AFFA75EC93}"/>
              </a:ext>
            </a:extLst>
          </p:cNvPr>
          <p:cNvSpPr txBox="1"/>
          <p:nvPr/>
        </p:nvSpPr>
        <p:spPr>
          <a:xfrm>
            <a:off x="4140177" y="2905780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파일 출력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(append)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8403B-5F92-4FDF-8D5C-9E9428206193}"/>
              </a:ext>
            </a:extLst>
          </p:cNvPr>
          <p:cNvSpPr txBox="1"/>
          <p:nvPr/>
        </p:nvSpPr>
        <p:spPr>
          <a:xfrm>
            <a:off x="2053867" y="4287501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append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true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하면 파일을 덮어 씌우지 않고 뒤에 이어서 씀</a:t>
            </a:r>
          </a:p>
        </p:txBody>
      </p:sp>
    </p:spTree>
    <p:extLst>
      <p:ext uri="{BB962C8B-B14F-4D97-AF65-F5344CB8AC3E}">
        <p14:creationId xmlns:p14="http://schemas.microsoft.com/office/powerpoint/2010/main" val="339646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00DB28-F07B-4DC8-A8E2-FA0FE182885B}"/>
              </a:ext>
            </a:extLst>
          </p:cNvPr>
          <p:cNvSpPr txBox="1"/>
          <p:nvPr/>
        </p:nvSpPr>
        <p:spPr>
          <a:xfrm>
            <a:off x="2148840" y="1705451"/>
            <a:ext cx="789432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&gt;=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DD97C-4370-437E-8FDF-75AFFA75EC93}"/>
              </a:ext>
            </a:extLst>
          </p:cNvPr>
          <p:cNvSpPr txBox="1"/>
          <p:nvPr/>
        </p:nvSpPr>
        <p:spPr>
          <a:xfrm>
            <a:off x="4887176" y="2905780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파일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8403B-5F92-4FDF-8D5C-9E9428206193}"/>
              </a:ext>
            </a:extLst>
          </p:cNvPr>
          <p:cNvSpPr txBox="1"/>
          <p:nvPr/>
        </p:nvSpPr>
        <p:spPr>
          <a:xfrm>
            <a:off x="2086537" y="4213830"/>
            <a:ext cx="8018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StreamReader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객체를 생성하여 파일의 텍스트를 읽을 수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파일의 작업이 끝나면 반드시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Close()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닫아주어야 함</a:t>
            </a:r>
          </a:p>
        </p:txBody>
      </p:sp>
    </p:spTree>
    <p:extLst>
      <p:ext uri="{BB962C8B-B14F-4D97-AF65-F5344CB8AC3E}">
        <p14:creationId xmlns:p14="http://schemas.microsoft.com/office/powerpoint/2010/main" val="378557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277B926-251F-4A4F-A1C3-9F5C3E61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20" y="1804640"/>
            <a:ext cx="1741857" cy="231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EA8A4C-7919-4A15-9281-0517B3D2830C}"/>
              </a:ext>
            </a:extLst>
          </p:cNvPr>
          <p:cNvSpPr txBox="1"/>
          <p:nvPr/>
        </p:nvSpPr>
        <p:spPr>
          <a:xfrm>
            <a:off x="4378960" y="1804640"/>
            <a:ext cx="727126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85EE24-4005-47F0-BE8C-CCB91B2F9528}"/>
              </a:ext>
            </a:extLst>
          </p:cNvPr>
          <p:cNvSpPr txBox="1"/>
          <p:nvPr/>
        </p:nvSpPr>
        <p:spPr>
          <a:xfrm>
            <a:off x="3030898" y="4708579"/>
            <a:ext cx="6130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 줄에 하나의 데이터로 나뉘어져 있을 경우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 줄씩 읽어서 간단하게 데이터를 얻을 수 있음</a:t>
            </a:r>
          </a:p>
        </p:txBody>
      </p:sp>
    </p:spTree>
    <p:extLst>
      <p:ext uri="{BB962C8B-B14F-4D97-AF65-F5344CB8AC3E}">
        <p14:creationId xmlns:p14="http://schemas.microsoft.com/office/powerpoint/2010/main" val="678324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EA8A4C-7919-4A15-9281-0517B3D2830C}"/>
              </a:ext>
            </a:extLst>
          </p:cNvPr>
          <p:cNvSpPr txBox="1"/>
          <p:nvPr/>
        </p:nvSpPr>
        <p:spPr>
          <a:xfrm>
            <a:off x="3281680" y="1804640"/>
            <a:ext cx="8209280" cy="23391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&gt;=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85EE24-4005-47F0-BE8C-CCB91B2F9528}"/>
              </a:ext>
            </a:extLst>
          </p:cNvPr>
          <p:cNvSpPr txBox="1"/>
          <p:nvPr/>
        </p:nvSpPr>
        <p:spPr>
          <a:xfrm>
            <a:off x="1884751" y="4952419"/>
            <a:ext cx="8422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스플릿과 딕셔너리를 이용하여 키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벨류로 저장된 값을 얻을 수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물론 데이터의 저장 형식은 프로그래머의 마음대로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8ABA73-690D-4713-A496-4DA3DEF8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66" y="1804640"/>
            <a:ext cx="1161490" cy="220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9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2A93DAB-8CA6-490E-9861-657A7519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78" y="2815551"/>
            <a:ext cx="1481253" cy="13754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65175D-8E98-4672-8E00-7A9B8E084C9A}"/>
              </a:ext>
            </a:extLst>
          </p:cNvPr>
          <p:cNvSpPr txBox="1"/>
          <p:nvPr/>
        </p:nvSpPr>
        <p:spPr>
          <a:xfrm>
            <a:off x="4714240" y="1656615"/>
            <a:ext cx="60960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086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TXT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65175D-8E98-4672-8E00-7A9B8E084C9A}"/>
              </a:ext>
            </a:extLst>
          </p:cNvPr>
          <p:cNvSpPr txBox="1"/>
          <p:nvPr/>
        </p:nvSpPr>
        <p:spPr>
          <a:xfrm>
            <a:off x="568959" y="1971575"/>
            <a:ext cx="110540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&gt;=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9833B-0F8F-4A73-9704-2C46D9B25A3B}"/>
              </a:ext>
            </a:extLst>
          </p:cNvPr>
          <p:cNvSpPr txBox="1"/>
          <p:nvPr/>
        </p:nvSpPr>
        <p:spPr>
          <a:xfrm>
            <a:off x="1768533" y="4962579"/>
            <a:ext cx="865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저장용 클래스를 만들어서 저장하는 것도 많이 사용하는 방식</a:t>
            </a:r>
          </a:p>
        </p:txBody>
      </p:sp>
    </p:spTree>
    <p:extLst>
      <p:ext uri="{BB962C8B-B14F-4D97-AF65-F5344CB8AC3E}">
        <p14:creationId xmlns:p14="http://schemas.microsoft.com/office/powerpoint/2010/main" val="2624852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JSONView – 🦊 Firefox용 확장 기능 (ko)">
            <a:extLst>
              <a:ext uri="{FF2B5EF4-FFF2-40B4-BE49-F238E27FC236}">
                <a16:creationId xmlns:a16="http://schemas.microsoft.com/office/drawing/2014/main" id="{78378F2B-1311-4EF1-A419-8BC277E26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57" y="1292949"/>
            <a:ext cx="4185285" cy="40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DC1FE0-ED89-4DBC-88A8-F6EFC78FA655}"/>
              </a:ext>
            </a:extLst>
          </p:cNvPr>
          <p:cNvSpPr txBox="1"/>
          <p:nvPr/>
        </p:nvSpPr>
        <p:spPr>
          <a:xfrm>
            <a:off x="5641387" y="5300891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67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3FD350-C6F1-4703-A54E-95A05575BF20}"/>
              </a:ext>
            </a:extLst>
          </p:cNvPr>
          <p:cNvGrpSpPr/>
          <p:nvPr/>
        </p:nvGrpSpPr>
        <p:grpSpPr>
          <a:xfrm>
            <a:off x="3870158" y="1960346"/>
            <a:ext cx="4451684" cy="745958"/>
            <a:chOff x="3870158" y="1636296"/>
            <a:chExt cx="4451684" cy="7459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A7B1E0C-8998-4F04-9B34-0F5FDC674AD2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185949-320F-4282-BA17-22D917A4944C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A5A410-8B9A-4AF3-B15B-14BB13028339}"/>
              </a:ext>
            </a:extLst>
          </p:cNvPr>
          <p:cNvGrpSpPr/>
          <p:nvPr/>
        </p:nvGrpSpPr>
        <p:grpSpPr>
          <a:xfrm>
            <a:off x="3870157" y="2817673"/>
            <a:ext cx="4451684" cy="745958"/>
            <a:chOff x="3870158" y="1636296"/>
            <a:chExt cx="4451684" cy="74595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F36E78-755B-4B3E-96EE-DC85440647CD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F890A2-CCB0-498D-8C56-4E473176EE79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FA8986-B51E-48F1-A449-216FC75A16A9}"/>
              </a:ext>
            </a:extLst>
          </p:cNvPr>
          <p:cNvGrpSpPr/>
          <p:nvPr/>
        </p:nvGrpSpPr>
        <p:grpSpPr>
          <a:xfrm>
            <a:off x="3870157" y="3675000"/>
            <a:ext cx="4451684" cy="745958"/>
            <a:chOff x="3870158" y="1636296"/>
            <a:chExt cx="4451684" cy="74595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275DF2-3A6C-45EA-AB26-71DDFC47F607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796840-F6C0-4609-A0E2-802684DAF16F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256D13B-3771-4B23-877B-D22384C6ED2D}"/>
              </a:ext>
            </a:extLst>
          </p:cNvPr>
          <p:cNvGrpSpPr/>
          <p:nvPr/>
        </p:nvGrpSpPr>
        <p:grpSpPr>
          <a:xfrm>
            <a:off x="3870156" y="4532327"/>
            <a:ext cx="4451684" cy="745958"/>
            <a:chOff x="3870158" y="1636296"/>
            <a:chExt cx="4451684" cy="7459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3058D1-B423-471D-A637-7954C41B67B5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483B59-F97A-4646-8BBF-C638F84A62BA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4867939" y="2338462"/>
            <a:ext cx="2456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포맷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4C96C-BFEC-47C6-A06D-F077B2CCD4FE}"/>
              </a:ext>
            </a:extLst>
          </p:cNvPr>
          <p:cNvSpPr txBox="1"/>
          <p:nvPr/>
        </p:nvSpPr>
        <p:spPr>
          <a:xfrm>
            <a:off x="826223" y="3811653"/>
            <a:ext cx="10539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오브젝트 문법에서 따온 포맷으로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JSON Object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Array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구성됨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Object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키와 벨류로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JSON Array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데이터들이 인덱스로 나뉘어져 있고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데이터에는 다시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Object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Array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들어갈 수 있는 재귀적인 구조</a:t>
            </a:r>
          </a:p>
        </p:txBody>
      </p:sp>
    </p:spTree>
    <p:extLst>
      <p:ext uri="{BB962C8B-B14F-4D97-AF65-F5344CB8AC3E}">
        <p14:creationId xmlns:p14="http://schemas.microsoft.com/office/powerpoint/2010/main" val="3155327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5740775" y="1952382"/>
            <a:ext cx="710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 }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4C96C-BFEC-47C6-A06D-F077B2CCD4FE}"/>
              </a:ext>
            </a:extLst>
          </p:cNvPr>
          <p:cNvSpPr txBox="1"/>
          <p:nvPr/>
        </p:nvSpPr>
        <p:spPr>
          <a:xfrm>
            <a:off x="5303155" y="2705988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Object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019A9-8B7B-44E1-80C4-44CCBF9A0792}"/>
              </a:ext>
            </a:extLst>
          </p:cNvPr>
          <p:cNvSpPr txBox="1"/>
          <p:nvPr/>
        </p:nvSpPr>
        <p:spPr>
          <a:xfrm>
            <a:off x="5774437" y="3876973"/>
            <a:ext cx="643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 ]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4E406-37D5-4F54-8AB2-3FA70E73B20D}"/>
              </a:ext>
            </a:extLst>
          </p:cNvPr>
          <p:cNvSpPr txBox="1"/>
          <p:nvPr/>
        </p:nvSpPr>
        <p:spPr>
          <a:xfrm>
            <a:off x="5366408" y="4630579"/>
            <a:ext cx="1459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Array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274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3912549" y="1717824"/>
            <a:ext cx="436690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“int”:1,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“float”:1.0,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“string”:”hello”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303154" y="4887923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Object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990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5340022" y="1717824"/>
            <a:ext cx="15119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1,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2,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3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]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366407" y="4887923"/>
            <a:ext cx="1459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Array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264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4640313" y="1351508"/>
            <a:ext cx="29113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name:”user”,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status:{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hp:50,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mp:40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items:[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]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701498" y="5506492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494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1958073" y="1696948"/>
            <a:ext cx="29113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name:”user”,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status:{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hp:50,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mp:40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items:[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]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847164" y="3429000"/>
            <a:ext cx="4907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파일들은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.json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확장자를 가지고 있고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바이너리 파일이 아닌 텍스트 파일임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868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1958073" y="1696948"/>
            <a:ext cx="29113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name:”user”,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status:{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hp:50,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mp:40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items:[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]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847164" y="3429000"/>
            <a:ext cx="5782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그럼 이 포맷에서 데이터를 가져오는건 만들어야하나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이미 누군가가 만들어 놓은 라이브러리를 쓰면 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804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2713751-4B61-403E-8715-EF78B3D8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502" y="1511388"/>
            <a:ext cx="2788996" cy="3327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09A180-8526-4AE8-8A0D-41DA15956874}"/>
              </a:ext>
            </a:extLst>
          </p:cNvPr>
          <p:cNvSpPr txBox="1"/>
          <p:nvPr/>
        </p:nvSpPr>
        <p:spPr>
          <a:xfrm>
            <a:off x="2826515" y="5074920"/>
            <a:ext cx="6538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에셋 스토어에서 원하는 라이브러리를 설치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수업에선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DEFECTIVE STUDIOS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라이브러리를 사용합니다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396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549436"/>
            <a:ext cx="80772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4653942" y="3957320"/>
            <a:ext cx="2884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간단한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사용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778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549436"/>
            <a:ext cx="8077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1218721" y="3739178"/>
            <a:ext cx="9754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읽기 위해서 문자열을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파싱합니다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출력하기 위해선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객체를 수정한 후 문자열로 바꾸고 저장합니다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88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3FD350-C6F1-4703-A54E-95A05575BF20}"/>
              </a:ext>
            </a:extLst>
          </p:cNvPr>
          <p:cNvGrpSpPr/>
          <p:nvPr/>
        </p:nvGrpSpPr>
        <p:grpSpPr>
          <a:xfrm>
            <a:off x="3118318" y="1960346"/>
            <a:ext cx="4451684" cy="745958"/>
            <a:chOff x="3870158" y="1636296"/>
            <a:chExt cx="4451684" cy="7459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A7B1E0C-8998-4F04-9B34-0F5FDC674AD2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185949-320F-4282-BA17-22D917A4944C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A5A410-8B9A-4AF3-B15B-14BB13028339}"/>
              </a:ext>
            </a:extLst>
          </p:cNvPr>
          <p:cNvGrpSpPr/>
          <p:nvPr/>
        </p:nvGrpSpPr>
        <p:grpSpPr>
          <a:xfrm>
            <a:off x="3118317" y="2817673"/>
            <a:ext cx="4451684" cy="745958"/>
            <a:chOff x="3870158" y="1636296"/>
            <a:chExt cx="4451684" cy="74595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F36E78-755B-4B3E-96EE-DC85440647CD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F890A2-CCB0-498D-8C56-4E473176EE79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FA8986-B51E-48F1-A449-216FC75A16A9}"/>
              </a:ext>
            </a:extLst>
          </p:cNvPr>
          <p:cNvGrpSpPr/>
          <p:nvPr/>
        </p:nvGrpSpPr>
        <p:grpSpPr>
          <a:xfrm>
            <a:off x="3118317" y="3675000"/>
            <a:ext cx="4451684" cy="745958"/>
            <a:chOff x="3870158" y="1636296"/>
            <a:chExt cx="4451684" cy="74595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275DF2-3A6C-45EA-AB26-71DDFC47F607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796840-F6C0-4609-A0E2-802684DAF16F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256D13B-3771-4B23-877B-D22384C6ED2D}"/>
              </a:ext>
            </a:extLst>
          </p:cNvPr>
          <p:cNvGrpSpPr/>
          <p:nvPr/>
        </p:nvGrpSpPr>
        <p:grpSpPr>
          <a:xfrm>
            <a:off x="3118316" y="4532327"/>
            <a:ext cx="4451684" cy="745958"/>
            <a:chOff x="3870158" y="1636296"/>
            <a:chExt cx="4451684" cy="7459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3058D1-B423-471D-A637-7954C41B67B5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483B59-F97A-4646-8BBF-C638F84A62BA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D50EC62-1F1B-4A2E-93F6-F995BA1CF345}"/>
              </a:ext>
            </a:extLst>
          </p:cNvPr>
          <p:cNvGrpSpPr/>
          <p:nvPr/>
        </p:nvGrpSpPr>
        <p:grpSpPr>
          <a:xfrm>
            <a:off x="7657618" y="1960346"/>
            <a:ext cx="1677202" cy="745958"/>
            <a:chOff x="6641618" y="1960346"/>
            <a:chExt cx="1677202" cy="74595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6C8E14E-C590-423F-AA0A-F629987B3531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D82821-63FD-4F18-8A0E-098CC474E51E}"/>
                </a:ext>
              </a:extLst>
            </p:cNvPr>
            <p:cNvSpPr txBox="1"/>
            <p:nvPr/>
          </p:nvSpPr>
          <p:spPr>
            <a:xfrm>
              <a:off x="7162664" y="2071715"/>
              <a:ext cx="635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OS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6F4F209-657F-438F-9125-7E78E6C603AA}"/>
              </a:ext>
            </a:extLst>
          </p:cNvPr>
          <p:cNvGrpSpPr/>
          <p:nvPr/>
        </p:nvGrpSpPr>
        <p:grpSpPr>
          <a:xfrm>
            <a:off x="7657617" y="2817673"/>
            <a:ext cx="1677202" cy="745958"/>
            <a:chOff x="6641618" y="1960346"/>
            <a:chExt cx="1677202" cy="7459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C3BE02E-0860-425A-891E-5AE648882DAD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E3E283-9426-4246-AF05-8C66845B2BF1}"/>
                </a:ext>
              </a:extLst>
            </p:cNvPr>
            <p:cNvSpPr txBox="1"/>
            <p:nvPr/>
          </p:nvSpPr>
          <p:spPr>
            <a:xfrm>
              <a:off x="6705936" y="2071715"/>
              <a:ext cx="1548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Program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19B25C-9FDB-4A19-9547-60B1C0B09B7B}"/>
              </a:ext>
            </a:extLst>
          </p:cNvPr>
          <p:cNvGrpSpPr/>
          <p:nvPr/>
        </p:nvGrpSpPr>
        <p:grpSpPr>
          <a:xfrm>
            <a:off x="7657616" y="3675000"/>
            <a:ext cx="1677202" cy="745958"/>
            <a:chOff x="6641618" y="1960346"/>
            <a:chExt cx="1677202" cy="7459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7866899-F5F1-4628-B072-8BCC8E0D5F29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C566D7-F696-42D9-A189-5DC8CFAF92F8}"/>
                </a:ext>
              </a:extLst>
            </p:cNvPr>
            <p:cNvSpPr txBox="1"/>
            <p:nvPr/>
          </p:nvSpPr>
          <p:spPr>
            <a:xfrm>
              <a:off x="7035994" y="2071715"/>
              <a:ext cx="888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Vars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A799D2-E469-4AC5-B630-9CBEC15FEC6E}"/>
              </a:ext>
            </a:extLst>
          </p:cNvPr>
          <p:cNvGrpSpPr/>
          <p:nvPr/>
        </p:nvGrpSpPr>
        <p:grpSpPr>
          <a:xfrm>
            <a:off x="7657616" y="4532327"/>
            <a:ext cx="1677202" cy="745958"/>
            <a:chOff x="6641618" y="1960346"/>
            <a:chExt cx="1677202" cy="74595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0D5304-8A1F-42ED-90F0-27BB6785F2AF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64F263-A0AA-44DD-8A8E-E0A30F16CB2F}"/>
                </a:ext>
              </a:extLst>
            </p:cNvPr>
            <p:cNvSpPr txBox="1"/>
            <p:nvPr/>
          </p:nvSpPr>
          <p:spPr>
            <a:xfrm>
              <a:off x="7138459" y="2071715"/>
              <a:ext cx="6835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etc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402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549436"/>
            <a:ext cx="8077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1688826" y="3739178"/>
            <a:ext cx="8814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필드에 해당하는 벨류는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GetField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얻을 수 있습니다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JSONObject, JSONArray,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그리고 단일 값까지 모두 일단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취급합니다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906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549436"/>
            <a:ext cx="8077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1153819" y="3739178"/>
            <a:ext cx="9884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단일 값을 저장할 경우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stringValue, intValue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등으로 값을 얻을 수 있습니다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단일 값이 아닌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GetField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마찬가지로 키에 해당하는 벨류를 얻어야 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536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228671"/>
            <a:ext cx="80772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"[1,2,3,4]"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1443109" y="4125258"/>
            <a:ext cx="9305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JSONArray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객체로 저장할 경우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.list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리스트 객체로 변환이 가능합니다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변환한 객체는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for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혹은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foreach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반복문을 사용할 수 있습니다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529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2A25BD-7755-4111-BB98-E4513E6870F2}"/>
              </a:ext>
            </a:extLst>
          </p:cNvPr>
          <p:cNvSpPr txBox="1"/>
          <p:nvPr/>
        </p:nvSpPr>
        <p:spPr>
          <a:xfrm>
            <a:off x="2326640" y="2448262"/>
            <a:ext cx="753872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"data.json"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4ED50-E8D2-47E1-8AC7-B3D26261A990}"/>
              </a:ext>
            </a:extLst>
          </p:cNvPr>
          <p:cNvSpPr txBox="1"/>
          <p:nvPr/>
        </p:nvSpPr>
        <p:spPr>
          <a:xfrm>
            <a:off x="4216274" y="4409738"/>
            <a:ext cx="3759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StreamWriter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쓰기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821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JSON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2A25BD-7755-4111-BB98-E4513E6870F2}"/>
              </a:ext>
            </a:extLst>
          </p:cNvPr>
          <p:cNvSpPr txBox="1"/>
          <p:nvPr/>
        </p:nvSpPr>
        <p:spPr>
          <a:xfrm>
            <a:off x="2326640" y="2392382"/>
            <a:ext cx="753872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"data.json"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4ED50-E8D2-47E1-8AC7-B3D26261A990}"/>
              </a:ext>
            </a:extLst>
          </p:cNvPr>
          <p:cNvSpPr txBox="1"/>
          <p:nvPr/>
        </p:nvSpPr>
        <p:spPr>
          <a:xfrm>
            <a:off x="4171331" y="4409738"/>
            <a:ext cx="3849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StreamReader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읽기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069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80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884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160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937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 기초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3FD350-C6F1-4703-A54E-95A05575BF20}"/>
              </a:ext>
            </a:extLst>
          </p:cNvPr>
          <p:cNvGrpSpPr/>
          <p:nvPr/>
        </p:nvGrpSpPr>
        <p:grpSpPr>
          <a:xfrm>
            <a:off x="3870158" y="1736826"/>
            <a:ext cx="4451684" cy="745958"/>
            <a:chOff x="3870158" y="1636296"/>
            <a:chExt cx="4451684" cy="7459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A7B1E0C-8998-4F04-9B34-0F5FDC674AD2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185949-320F-4282-BA17-22D917A4944C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CAE9E2-015D-4AF8-9074-EF330BB89A9A}"/>
              </a:ext>
            </a:extLst>
          </p:cNvPr>
          <p:cNvSpPr/>
          <p:nvPr/>
        </p:nvSpPr>
        <p:spPr>
          <a:xfrm>
            <a:off x="3870158" y="3597032"/>
            <a:ext cx="4451684" cy="2092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4B798-F2B1-461A-906C-818996C38E05}"/>
              </a:ext>
            </a:extLst>
          </p:cNvPr>
          <p:cNvSpPr txBox="1"/>
          <p:nvPr/>
        </p:nvSpPr>
        <p:spPr>
          <a:xfrm>
            <a:off x="5265486" y="4534106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E9476F-073F-4F0A-AA5D-60F3C697A600}"/>
              </a:ext>
            </a:extLst>
          </p:cNvPr>
          <p:cNvCxnSpPr>
            <a:cxnSpLocks/>
          </p:cNvCxnSpPr>
          <p:nvPr/>
        </p:nvCxnSpPr>
        <p:spPr>
          <a:xfrm>
            <a:off x="6096000" y="2611120"/>
            <a:ext cx="0" cy="89408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6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EF64ED-21DF-4BDE-8FCA-C5982B4195DC}"/>
              </a:ext>
            </a:extLst>
          </p:cNvPr>
          <p:cNvSpPr txBox="1"/>
          <p:nvPr/>
        </p:nvSpPr>
        <p:spPr>
          <a:xfrm>
            <a:off x="1588997" y="2951946"/>
            <a:ext cx="90140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모두 이진수로 저장이 된다면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저장된 내용을 통째로 복사해서 넣으면 되지 않을까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28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EF64ED-21DF-4BDE-8FCA-C5982B4195DC}"/>
              </a:ext>
            </a:extLst>
          </p:cNvPr>
          <p:cNvSpPr txBox="1"/>
          <p:nvPr/>
        </p:nvSpPr>
        <p:spPr>
          <a:xfrm>
            <a:off x="1588997" y="2169626"/>
            <a:ext cx="90140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모두 이진수로 저장이 된다면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저장된 내용을 통째로 복사해서 넣으면 되지 않을까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5CB5A-9A6F-4606-8DD7-EF6FEDC2543D}"/>
              </a:ext>
            </a:extLst>
          </p:cNvPr>
          <p:cNvSpPr txBox="1"/>
          <p:nvPr/>
        </p:nvSpPr>
        <p:spPr>
          <a:xfrm>
            <a:off x="4028082" y="3916680"/>
            <a:ext cx="7245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안의 데이터는 배열마냥 저장되어 있지 않기 때문에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단순하게 복사하는 방식으로는 저장할 수 없음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B498174-EAAE-4C8B-BF44-6BA89C2F67AD}"/>
              </a:ext>
            </a:extLst>
          </p:cNvPr>
          <p:cNvCxnSpPr>
            <a:cxnSpLocks/>
          </p:cNvCxnSpPr>
          <p:nvPr/>
        </p:nvCxnSpPr>
        <p:spPr>
          <a:xfrm>
            <a:off x="2453282" y="4307840"/>
            <a:ext cx="1107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A29D3A-26EC-44E7-8E1B-116BEB9E71B0}"/>
              </a:ext>
            </a:extLst>
          </p:cNvPr>
          <p:cNvSpPr txBox="1"/>
          <p:nvPr/>
        </p:nvSpPr>
        <p:spPr>
          <a:xfrm>
            <a:off x="0" y="6397352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물론 가능하긴 함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이는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장 직렬화에서 다룸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43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EF64ED-21DF-4BDE-8FCA-C5982B4195DC}"/>
              </a:ext>
            </a:extLst>
          </p:cNvPr>
          <p:cNvSpPr txBox="1"/>
          <p:nvPr/>
        </p:nvSpPr>
        <p:spPr>
          <a:xfrm>
            <a:off x="2383295" y="2657306"/>
            <a:ext cx="7425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데이터를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저장하기 위해서는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5CB5A-9A6F-4606-8DD7-EF6FEDC2543D}"/>
              </a:ext>
            </a:extLst>
          </p:cNvPr>
          <p:cNvSpPr txBox="1"/>
          <p:nvPr/>
        </p:nvSpPr>
        <p:spPr>
          <a:xfrm>
            <a:off x="1629873" y="3580380"/>
            <a:ext cx="893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프로그래머가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“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손수 직접 한땀 한땀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“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옮겨주어야 한다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33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0F4AB0-F5C5-4B35-837B-95EDB140EBC4}"/>
              </a:ext>
            </a:extLst>
          </p:cNvPr>
          <p:cNvSpPr txBox="1"/>
          <p:nvPr/>
        </p:nvSpPr>
        <p:spPr>
          <a:xfrm>
            <a:off x="2147643" y="2057866"/>
            <a:ext cx="789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프로그래머가 손수 직접 한땀 한땀 옮기는 공간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7E48D-4C05-4C95-9123-DED167916693}"/>
              </a:ext>
            </a:extLst>
          </p:cNvPr>
          <p:cNvSpPr txBox="1"/>
          <p:nvPr/>
        </p:nvSpPr>
        <p:spPr>
          <a:xfrm>
            <a:off x="2788684" y="3235960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클라이언트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게임이 실행되고 있는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보조기억장치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E8BA3-4D5D-455A-9D02-7CD3434F34A8}"/>
              </a:ext>
            </a:extLst>
          </p:cNvPr>
          <p:cNvSpPr txBox="1"/>
          <p:nvPr/>
        </p:nvSpPr>
        <p:spPr>
          <a:xfrm>
            <a:off x="4256584" y="3697625"/>
            <a:ext cx="612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프로그램이 읽도록 만들어지는 파일들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(txt,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json,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psd …)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2B317-9018-499F-8761-0A08621F2D86}"/>
              </a:ext>
            </a:extLst>
          </p:cNvPr>
          <p:cNvSpPr txBox="1"/>
          <p:nvPr/>
        </p:nvSpPr>
        <p:spPr>
          <a:xfrm>
            <a:off x="2788684" y="4559400"/>
            <a:ext cx="3182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서버의 보조기억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FBE08-8BD2-4077-B03F-0684DBF4EDC4}"/>
              </a:ext>
            </a:extLst>
          </p:cNvPr>
          <p:cNvSpPr txBox="1"/>
          <p:nvPr/>
        </p:nvSpPr>
        <p:spPr>
          <a:xfrm>
            <a:off x="4437723" y="5021065"/>
            <a:ext cx="5942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서버의 데이터베이스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(MySQL, MongoDB, MariaDB …)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21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1754</Words>
  <Application>Microsoft Office PowerPoint</Application>
  <PresentationFormat>와이드스크린</PresentationFormat>
  <Paragraphs>297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맑은 고딕</vt:lpstr>
      <vt:lpstr>Arial</vt:lpstr>
      <vt:lpstr>Consolas</vt:lpstr>
      <vt:lpstr>나눔스퀘어OTF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657</cp:revision>
  <dcterms:created xsi:type="dcterms:W3CDTF">2021-07-27T05:46:00Z</dcterms:created>
  <dcterms:modified xsi:type="dcterms:W3CDTF">2022-01-26T15:20:48Z</dcterms:modified>
</cp:coreProperties>
</file>