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7" r:id="rId25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나눔고딕OTF Light" panose="020D0904000000000000" pitchFamily="34" charset="-127"/>
      <p:regular r:id="rId30"/>
    </p:embeddedFont>
    <p:embeddedFont>
      <p:font typeface="나눔스퀘어OTF Light" panose="020B0600000101010101" pitchFamily="34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9" y="1396956"/>
            <a:ext cx="4182658" cy="45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911286"/>
            <a:ext cx="51546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AudioClip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파일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(mp3, ogg …)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Output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출력 대상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기본 값은 하드웨어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Mute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음소거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Bypass ~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 적용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 On Awake : OnAwake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바로 소리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Loop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36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9" y="1396956"/>
            <a:ext cx="4182658" cy="45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603510"/>
            <a:ext cx="572804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Priority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우선순위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Volume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음량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Pitch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빠르기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Stereo Pan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방향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왼쪽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오른쪽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– 2D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Spatial Blend : 2D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음향의 비율 조절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Reverb Zone Mix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리버브 존의 영향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Sound Settings : 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입체 음향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3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911286"/>
            <a:ext cx="43572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Doppler Level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도플러 효과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Spread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스프레드 각도 설정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Volume Rolloff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거리에 따른 수치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최소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거리에 따른 수치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커스텀 가능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15109-F987-49A9-8330-F6021172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91" y="1483497"/>
            <a:ext cx="3626461" cy="43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2215821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</a:t>
            </a:r>
          </a:p>
        </p:txBody>
      </p:sp>
    </p:spTree>
    <p:extLst>
      <p:ext uri="{BB962C8B-B14F-4D97-AF65-F5344CB8AC3E}">
        <p14:creationId xmlns:p14="http://schemas.microsoft.com/office/powerpoint/2010/main" val="79360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이거 다 사람쓰라고 만든거 :: 배그 환경설정에서 오디오 설정 기본을 알아보자(마이크열기/눌러서말하기-보이스입력모드)">
            <a:extLst>
              <a:ext uri="{FF2B5EF4-FFF2-40B4-BE49-F238E27FC236}">
                <a16:creationId xmlns:a16="http://schemas.microsoft.com/office/drawing/2014/main" id="{2C67FE65-BCE1-4633-9E2F-E6B5F46A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13" y="1296786"/>
            <a:ext cx="5253374" cy="47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3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1376236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07310-54D8-44DF-8E7D-FB7D8F78C8EF}"/>
              </a:ext>
            </a:extLst>
          </p:cNvPr>
          <p:cNvSpPr/>
          <p:nvPr/>
        </p:nvSpPr>
        <p:spPr>
          <a:xfrm>
            <a:off x="2563091" y="2600978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마스터 볼륨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90280-277F-4C76-BD29-0B3C91C42DEB}"/>
              </a:ext>
            </a:extLst>
          </p:cNvPr>
          <p:cNvSpPr/>
          <p:nvPr/>
        </p:nvSpPr>
        <p:spPr>
          <a:xfrm>
            <a:off x="2563090" y="3824815"/>
            <a:ext cx="4674525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9A9C-8B1C-4FAF-96CB-F336398D10FC}"/>
              </a:ext>
            </a:extLst>
          </p:cNvPr>
          <p:cNvSpPr/>
          <p:nvPr/>
        </p:nvSpPr>
        <p:spPr>
          <a:xfrm>
            <a:off x="7345680" y="3824815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148232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1376236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  <a:endParaRPr lang="ko-KR" altLang="en-US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  <a:endParaRPr lang="ko-KR" altLang="en-US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07310-54D8-44DF-8E7D-FB7D8F78C8EF}"/>
              </a:ext>
            </a:extLst>
          </p:cNvPr>
          <p:cNvSpPr/>
          <p:nvPr/>
        </p:nvSpPr>
        <p:spPr>
          <a:xfrm>
            <a:off x="2563091" y="2600978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마스터 볼륨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90280-277F-4C76-BD29-0B3C91C42DEB}"/>
              </a:ext>
            </a:extLst>
          </p:cNvPr>
          <p:cNvSpPr/>
          <p:nvPr/>
        </p:nvSpPr>
        <p:spPr>
          <a:xfrm>
            <a:off x="2563090" y="3824815"/>
            <a:ext cx="4674525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9A9C-8B1C-4FAF-96CB-F336398D10FC}"/>
              </a:ext>
            </a:extLst>
          </p:cNvPr>
          <p:cNvSpPr/>
          <p:nvPr/>
        </p:nvSpPr>
        <p:spPr>
          <a:xfrm>
            <a:off x="7345680" y="3824815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82166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576A702-76B3-4958-B11D-B6F55B3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83" y="1517964"/>
            <a:ext cx="3247033" cy="11762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3DC357-72B7-4778-A791-BF5338FA1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11" y="3160679"/>
            <a:ext cx="4343776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F5F810F-913D-4A0D-9B39-E6CBF408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3" y="1747515"/>
            <a:ext cx="5805710" cy="3697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0D63AF-453D-4C27-BF87-980C260C3942}"/>
              </a:ext>
            </a:extLst>
          </p:cNvPr>
          <p:cNvSpPr txBox="1"/>
          <p:nvPr/>
        </p:nvSpPr>
        <p:spPr>
          <a:xfrm>
            <a:off x="6822124" y="2613392"/>
            <a:ext cx="41174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Mixers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현재 선택된 오디오 믹서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저장된 오디오 그룹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Groups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그룹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45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EED436A-AE20-42EA-9000-BF057A64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41" y="1696390"/>
            <a:ext cx="4366638" cy="2301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E752E3-2998-4EBC-A7C5-C524B6D6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23" y="1734493"/>
            <a:ext cx="4359018" cy="2263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CCF5A-4842-4A96-A731-F9B34901F3DC}"/>
              </a:ext>
            </a:extLst>
          </p:cNvPr>
          <p:cNvSpPr txBox="1"/>
          <p:nvPr/>
        </p:nvSpPr>
        <p:spPr>
          <a:xfrm>
            <a:off x="3470922" y="4743539"/>
            <a:ext cx="5250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스냅샷의 기본 값은 ★ 상태인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스냅샷을 믹서에 적용하면 스냅샷의 값으로 바뀜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5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60644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751657"/>
            <a:ext cx="22156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33555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74BD1E-46C2-4C4E-866E-2B385BB2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1653433"/>
            <a:ext cx="7902625" cy="2453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F85CA-42D7-4A62-8D38-EB46E28BD298}"/>
              </a:ext>
            </a:extLst>
          </p:cNvPr>
          <p:cNvSpPr txBox="1"/>
          <p:nvPr/>
        </p:nvSpPr>
        <p:spPr>
          <a:xfrm>
            <a:off x="1459152" y="4850624"/>
            <a:ext cx="9273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그룹을 계층 구조로 만들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계층은 상위 계층의 영향을 받음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마스터 볼륨이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이라면 모든 소리가 들리지 않음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931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44EE345-EA4F-4802-9808-CD8A47B3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85" y="1816570"/>
            <a:ext cx="1374063" cy="3816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7D3C1B-A58F-48AB-9ADD-77582389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5" y="1960502"/>
            <a:ext cx="4025755" cy="35574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3EADA1-DF09-4F6A-9CDC-BF745BF91A8E}"/>
              </a:ext>
            </a:extLst>
          </p:cNvPr>
          <p:cNvSpPr txBox="1"/>
          <p:nvPr/>
        </p:nvSpPr>
        <p:spPr>
          <a:xfrm>
            <a:off x="7914279" y="2615834"/>
            <a:ext cx="33922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[S]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선택된 소리만 들림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[M]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선택된 소리가 들리지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[B]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효과를 무시함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Add...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효과를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1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F45C018-9151-45CB-B5D6-0AE5EB25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14" y="1280474"/>
            <a:ext cx="4329572" cy="929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8DEFBB-C79D-4047-A6F5-F9649A30F4E7}"/>
              </a:ext>
            </a:extLst>
          </p:cNvPr>
          <p:cNvSpPr txBox="1"/>
          <p:nvPr/>
        </p:nvSpPr>
        <p:spPr>
          <a:xfrm>
            <a:off x="1821432" y="2423308"/>
            <a:ext cx="854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소스의 아웃풋을 특정한 그룹으로 지정하여 오디오 믹서를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AC1FB-2140-4055-97F7-B9010415AA6A}"/>
              </a:ext>
            </a:extLst>
          </p:cNvPr>
          <p:cNvSpPr txBox="1"/>
          <p:nvPr/>
        </p:nvSpPr>
        <p:spPr>
          <a:xfrm>
            <a:off x="3047307" y="3534310"/>
            <a:ext cx="609738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"playerVol"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80.0f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68CE6-D43E-4259-BD9D-D63A76A0A652}"/>
              </a:ext>
            </a:extLst>
          </p:cNvPr>
          <p:cNvSpPr txBox="1"/>
          <p:nvPr/>
        </p:nvSpPr>
        <p:spPr>
          <a:xfrm>
            <a:off x="2695054" y="5692806"/>
            <a:ext cx="7206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Exposed Parameter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설정 이후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코드로 믹서의 값 변경하는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5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3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4390729" y="1718703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42848-AB76-4B02-A61D-D7E8964D7D8B}"/>
              </a:ext>
            </a:extLst>
          </p:cNvPr>
          <p:cNvSpPr txBox="1"/>
          <p:nvPr/>
        </p:nvSpPr>
        <p:spPr>
          <a:xfrm>
            <a:off x="4390729" y="2689251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669DD-4F0F-4323-84A2-DE601DDC5B94}"/>
              </a:ext>
            </a:extLst>
          </p:cNvPr>
          <p:cNvSpPr txBox="1"/>
          <p:nvPr/>
        </p:nvSpPr>
        <p:spPr>
          <a:xfrm>
            <a:off x="4390729" y="3659799"/>
            <a:ext cx="371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Reverb Zone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5F8CB-BBB0-493E-8BC5-05E6C7A5C156}"/>
              </a:ext>
            </a:extLst>
          </p:cNvPr>
          <p:cNvSpPr txBox="1"/>
          <p:nvPr/>
        </p:nvSpPr>
        <p:spPr>
          <a:xfrm>
            <a:off x="4390728" y="4630347"/>
            <a:ext cx="241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Filter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12D2C-3481-47D7-9241-41AA3B7C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52" y="4137409"/>
            <a:ext cx="5087696" cy="1725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8D04C-C815-43C6-B15C-4262C97D1D8B}"/>
              </a:ext>
            </a:extLst>
          </p:cNvPr>
          <p:cNvSpPr txBox="1"/>
          <p:nvPr/>
        </p:nvSpPr>
        <p:spPr>
          <a:xfrm>
            <a:off x="1413468" y="2295137"/>
            <a:ext cx="9365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재생된 오디오를 듣기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씬에는 하나의 오디오 리스너만이 존재해야 하며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별도의 설정 값은 존재하지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메인 카메라에 기본적으로 포함됨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85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8D04C-C815-43C6-B15C-4262C97D1D8B}"/>
              </a:ext>
            </a:extLst>
          </p:cNvPr>
          <p:cNvSpPr txBox="1"/>
          <p:nvPr/>
        </p:nvSpPr>
        <p:spPr>
          <a:xfrm>
            <a:off x="1413468" y="2156365"/>
            <a:ext cx="8613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오디오가 발생되는 오브젝트에 추가되는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소스인 오브젝트는 그 오디오를 재생시킬 수 있고 오디오 리스너로 듣게 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A6975-1E9A-4144-8C20-E2D3DA06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37" y="3324726"/>
            <a:ext cx="2917126" cy="31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3622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Reverb Zone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8309-515F-4965-9F9F-A548EF4348F3}"/>
              </a:ext>
            </a:extLst>
          </p:cNvPr>
          <p:cNvSpPr txBox="1"/>
          <p:nvPr/>
        </p:nvSpPr>
        <p:spPr>
          <a:xfrm>
            <a:off x="1413468" y="2156365"/>
            <a:ext cx="781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리스너와의 거리에 따라서 서서히 오디오에 왜곡 효과를 주는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MinDistance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안은 효과가 최대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MaxDistance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밖은 효과를 적용하지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BE1716-0822-478B-BAB3-53D5401E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34" y="3234331"/>
            <a:ext cx="3270332" cy="32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6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41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Filter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8309-515F-4965-9F9F-A548EF4348F3}"/>
              </a:ext>
            </a:extLst>
          </p:cNvPr>
          <p:cNvSpPr txBox="1"/>
          <p:nvPr/>
        </p:nvSpPr>
        <p:spPr>
          <a:xfrm>
            <a:off x="1413468" y="2156365"/>
            <a:ext cx="912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리스너 또는 오디오 소스에 넣어서 오디오에 효과를 넣는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우선순위에 따라 효과 순서가 달라짐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아래 사진은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Low Pass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먼저 실행됨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BC737-BE42-4CFB-83AF-83292903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1" y="3809267"/>
            <a:ext cx="4254497" cy="19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340D2-BA8A-4E32-8CD5-9A97EDE4A8B9}"/>
              </a:ext>
            </a:extLst>
          </p:cNvPr>
          <p:cNvSpPr txBox="1"/>
          <p:nvPr/>
        </p:nvSpPr>
        <p:spPr>
          <a:xfrm>
            <a:off x="2599197" y="1896728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1BB7-B789-4858-94FC-68D794361D36}"/>
              </a:ext>
            </a:extLst>
          </p:cNvPr>
          <p:cNvSpPr txBox="1"/>
          <p:nvPr/>
        </p:nvSpPr>
        <p:spPr>
          <a:xfrm>
            <a:off x="2599197" y="3641826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73B1-CB09-4CD9-8DB6-8707B7585CB1}"/>
              </a:ext>
            </a:extLst>
          </p:cNvPr>
          <p:cNvSpPr txBox="1"/>
          <p:nvPr/>
        </p:nvSpPr>
        <p:spPr>
          <a:xfrm>
            <a:off x="4556335" y="2554455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소리의 근원지에서 소리가 발생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2DBAD-9FC5-4797-84C8-8E5A8780B81B}"/>
              </a:ext>
            </a:extLst>
          </p:cNvPr>
          <p:cNvSpPr txBox="1"/>
          <p:nvPr/>
        </p:nvSpPr>
        <p:spPr>
          <a:xfrm>
            <a:off x="4556335" y="4295023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발생한 소리를 들음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소리를 하드웨어로 출력함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42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340D2-BA8A-4E32-8CD5-9A97EDE4A8B9}"/>
              </a:ext>
            </a:extLst>
          </p:cNvPr>
          <p:cNvSpPr txBox="1"/>
          <p:nvPr/>
        </p:nvSpPr>
        <p:spPr>
          <a:xfrm>
            <a:off x="2591176" y="2169442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1BB7-B789-4858-94FC-68D794361D36}"/>
              </a:ext>
            </a:extLst>
          </p:cNvPr>
          <p:cNvSpPr txBox="1"/>
          <p:nvPr/>
        </p:nvSpPr>
        <p:spPr>
          <a:xfrm>
            <a:off x="2591176" y="5141761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53" y="859547"/>
            <a:ext cx="2917126" cy="31430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74052D-92E9-4C49-B24A-5934A97A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53" y="4758268"/>
            <a:ext cx="3803153" cy="12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8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537</Words>
  <Application>Microsoft Office PowerPoint</Application>
  <PresentationFormat>와이드스크린</PresentationFormat>
  <Paragraphs>132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Consolas</vt:lpstr>
      <vt:lpstr>나눔스퀘어OTF Light</vt:lpstr>
      <vt:lpstr>나눔고딕OTF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228</cp:revision>
  <dcterms:created xsi:type="dcterms:W3CDTF">2021-07-27T05:46:00Z</dcterms:created>
  <dcterms:modified xsi:type="dcterms:W3CDTF">2022-01-16T10:41:59Z</dcterms:modified>
</cp:coreProperties>
</file>