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83" r:id="rId5"/>
    <p:sldId id="284" r:id="rId6"/>
    <p:sldId id="285" r:id="rId7"/>
    <p:sldId id="286" r:id="rId8"/>
    <p:sldId id="287" r:id="rId9"/>
    <p:sldId id="281" r:id="rId10"/>
    <p:sldId id="288" r:id="rId11"/>
    <p:sldId id="289" r:id="rId12"/>
    <p:sldId id="291" r:id="rId13"/>
    <p:sldId id="278" r:id="rId14"/>
    <p:sldId id="292" r:id="rId15"/>
    <p:sldId id="293" r:id="rId16"/>
    <p:sldId id="294" r:id="rId17"/>
    <p:sldId id="295" r:id="rId18"/>
    <p:sldId id="296" r:id="rId19"/>
    <p:sldId id="297" r:id="rId20"/>
    <p:sldId id="279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0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290" r:id="rId46"/>
    <p:sldId id="324" r:id="rId47"/>
    <p:sldId id="325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21" r:id="rId56"/>
    <p:sldId id="334" r:id="rId57"/>
    <p:sldId id="337" r:id="rId58"/>
    <p:sldId id="335" r:id="rId59"/>
    <p:sldId id="338" r:id="rId60"/>
    <p:sldId id="339" r:id="rId61"/>
    <p:sldId id="340" r:id="rId62"/>
    <p:sldId id="341" r:id="rId63"/>
    <p:sldId id="342" r:id="rId64"/>
    <p:sldId id="336" r:id="rId65"/>
    <p:sldId id="343" r:id="rId66"/>
    <p:sldId id="344" r:id="rId67"/>
    <p:sldId id="277" r:id="rId68"/>
  </p:sldIdLst>
  <p:sldSz cx="12192000" cy="6858000"/>
  <p:notesSz cx="6858000" cy="9144000"/>
  <p:embeddedFontLs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나눔스퀘어OTF Light" panose="020B0600000101010101" pitchFamily="34" charset="-127"/>
      <p:regular r:id="rId73"/>
    </p:embeddedFont>
    <p:embeddedFont>
      <p:font typeface="맑은 고딕" panose="020B0503020000020004" pitchFamily="50" charset="-127"/>
      <p:regular r:id="rId74"/>
      <p:bold r:id="rId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FEF2D-4742-4879-9029-C54A8169B4A4}"/>
              </a:ext>
            </a:extLst>
          </p:cNvPr>
          <p:cNvSpPr txBox="1"/>
          <p:nvPr/>
        </p:nvSpPr>
        <p:spPr>
          <a:xfrm>
            <a:off x="3013104" y="4671160"/>
            <a:ext cx="6429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배울 때 파일 입출력을 왜 쓰지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의문을 가졌다면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여기에 쓰기 위해서 배운 것</a:t>
            </a:r>
          </a:p>
        </p:txBody>
      </p:sp>
    </p:spTree>
    <p:extLst>
      <p:ext uri="{BB962C8B-B14F-4D97-AF65-F5344CB8AC3E}">
        <p14:creationId xmlns:p14="http://schemas.microsoft.com/office/powerpoint/2010/main" val="299992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2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 형식을 그대로 유치한 채 옮기는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004913" y="5021065"/>
            <a:ext cx="637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바이너리 파일로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4937861" y="3697625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파일과 바이너리 파일 둘 다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8580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00360" y="2057866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귀찮으니 이미 만들어진걸 사용하겠다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내가 직접 구현하겠다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309483" y="5021065"/>
            <a:ext cx="6070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txt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xml,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직접 만든 텍스트 혹은 바이너리 포맷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3506379" y="3697625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플레이어 프리퍼런스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안드로이드의 쉐어드 프리퍼런스</a:t>
            </a:r>
          </a:p>
        </p:txBody>
      </p:sp>
    </p:spTree>
    <p:extLst>
      <p:ext uri="{BB962C8B-B14F-4D97-AF65-F5344CB8AC3E}">
        <p14:creationId xmlns:p14="http://schemas.microsoft.com/office/powerpoint/2010/main" val="315229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061E82-2F97-452E-8302-9BA4AA6ED94E}"/>
              </a:ext>
            </a:extLst>
          </p:cNvPr>
          <p:cNvSpPr txBox="1"/>
          <p:nvPr/>
        </p:nvSpPr>
        <p:spPr>
          <a:xfrm>
            <a:off x="4652335" y="2338462"/>
            <a:ext cx="288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Prefs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7AEA-E192-48C3-B809-8FA6C179AB34}"/>
              </a:ext>
            </a:extLst>
          </p:cNvPr>
          <p:cNvSpPr txBox="1"/>
          <p:nvPr/>
        </p:nvSpPr>
        <p:spPr>
          <a:xfrm>
            <a:off x="2546791" y="3845560"/>
            <a:ext cx="7098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데이터 저장을 위해서 제공하는 간단한 기능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문자열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정수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실수의 값을 저장할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7966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D453D1-5572-4726-B421-8F63C5945038}"/>
              </a:ext>
            </a:extLst>
          </p:cNvPr>
          <p:cNvSpPr txBox="1"/>
          <p:nvPr/>
        </p:nvSpPr>
        <p:spPr>
          <a:xfrm>
            <a:off x="1653540" y="2486243"/>
            <a:ext cx="888492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A583C-7E7A-42BA-B636-0F22C8ABEBA7}"/>
              </a:ext>
            </a:extLst>
          </p:cNvPr>
          <p:cNvSpPr txBox="1"/>
          <p:nvPr/>
        </p:nvSpPr>
        <p:spPr>
          <a:xfrm>
            <a:off x="679421" y="4040013"/>
            <a:ext cx="1083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PlayerPrefs.GetType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가져옴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없다면 기본 값으로 지정함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PlayerPrefs.SetType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설정함</a:t>
            </a:r>
          </a:p>
        </p:txBody>
      </p:sp>
    </p:spTree>
    <p:extLst>
      <p:ext uri="{BB962C8B-B14F-4D97-AF65-F5344CB8AC3E}">
        <p14:creationId xmlns:p14="http://schemas.microsoft.com/office/powerpoint/2010/main" val="24680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53970E-0A1B-4319-8EBF-C5EE59C65542}"/>
              </a:ext>
            </a:extLst>
          </p:cNvPr>
          <p:cNvSpPr txBox="1"/>
          <p:nvPr/>
        </p:nvSpPr>
        <p:spPr>
          <a:xfrm>
            <a:off x="3048000" y="2144375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DeleteAll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4D986-7BB4-4F72-98DA-3268749A1566}"/>
              </a:ext>
            </a:extLst>
          </p:cNvPr>
          <p:cNvSpPr txBox="1"/>
          <p:nvPr/>
        </p:nvSpPr>
        <p:spPr>
          <a:xfrm>
            <a:off x="2143828" y="3986326"/>
            <a:ext cx="7904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PlayerPrefs.DeleteKey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해당하는 키와 벨류를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PlayerPrefs.DeleteAll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PlayerPrefs.HasKey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키에 해당하는 벨류가 있는지를 확인함</a:t>
            </a:r>
          </a:p>
        </p:txBody>
      </p:sp>
    </p:spTree>
    <p:extLst>
      <p:ext uri="{BB962C8B-B14F-4D97-AF65-F5344CB8AC3E}">
        <p14:creationId xmlns:p14="http://schemas.microsoft.com/office/powerpoint/2010/main" val="285230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3AAE2B-09BC-4CBA-90C0-B0EA837E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0" y="1754296"/>
            <a:ext cx="10729460" cy="3349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546791" y="5378246"/>
            <a:ext cx="7098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프리퍼런스의 데이터는 특정한 위치에 저장됨</a:t>
            </a:r>
          </a:p>
        </p:txBody>
      </p:sp>
    </p:spTree>
    <p:extLst>
      <p:ext uri="{BB962C8B-B14F-4D97-AF65-F5344CB8AC3E}">
        <p14:creationId xmlns:p14="http://schemas.microsoft.com/office/powerpoint/2010/main" val="228439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865795" y="2797606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프리퍼런스는 데이터를 암호화하지 않음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97C1F-F6DB-4A10-9D1F-C4464E23F8F5}"/>
              </a:ext>
            </a:extLst>
          </p:cNvPr>
          <p:cNvSpPr txBox="1"/>
          <p:nvPr/>
        </p:nvSpPr>
        <p:spPr>
          <a:xfrm>
            <a:off x="3528629" y="3700330"/>
            <a:ext cx="513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데이터를 조작하는 것이 쉬움</a:t>
            </a:r>
          </a:p>
        </p:txBody>
      </p:sp>
    </p:spTree>
    <p:extLst>
      <p:ext uri="{BB962C8B-B14F-4D97-AF65-F5344CB8AC3E}">
        <p14:creationId xmlns:p14="http://schemas.microsoft.com/office/powerpoint/2010/main" val="160375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5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CEBB9-8B51-49FF-9268-904C50867CA2}"/>
              </a:ext>
            </a:extLst>
          </p:cNvPr>
          <p:cNvSpPr txBox="1"/>
          <p:nvPr/>
        </p:nvSpPr>
        <p:spPr>
          <a:xfrm>
            <a:off x="2275840" y="2118698"/>
            <a:ext cx="764032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BFB22-DF0E-466A-B319-E67357BAB035}"/>
              </a:ext>
            </a:extLst>
          </p:cNvPr>
          <p:cNvSpPr txBox="1"/>
          <p:nvPr/>
        </p:nvSpPr>
        <p:spPr>
          <a:xfrm>
            <a:off x="1419086" y="4360333"/>
            <a:ext cx="935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게터와 세터를 이용하여 쉽게 사용할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아니라면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데이터는 램의 변수로만 사용하다가 게임 저장할 때만 옮겨도 됨</a:t>
            </a:r>
          </a:p>
        </p:txBody>
      </p:sp>
    </p:spTree>
    <p:extLst>
      <p:ext uri="{BB962C8B-B14F-4D97-AF65-F5344CB8AC3E}">
        <p14:creationId xmlns:p14="http://schemas.microsoft.com/office/powerpoint/2010/main" val="18840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3372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78937"/>
            <a:ext cx="2619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6283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9D5051-531F-4678-92B0-1916CCE2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91" y="1386681"/>
            <a:ext cx="3851389" cy="430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67742-DAA7-478D-A95A-7675E35C014D}"/>
              </a:ext>
            </a:extLst>
          </p:cNvPr>
          <p:cNvSpPr txBox="1"/>
          <p:nvPr/>
        </p:nvSpPr>
        <p:spPr>
          <a:xfrm>
            <a:off x="7665604" y="2538839"/>
            <a:ext cx="1944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이름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LOVE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91E8-F3B9-41CA-A74A-7E7B5C367353}"/>
              </a:ext>
            </a:extLst>
          </p:cNvPr>
          <p:cNvSpPr txBox="1"/>
          <p:nvPr/>
        </p:nvSpPr>
        <p:spPr>
          <a:xfrm>
            <a:off x="3203977" y="569483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언더테일의 데이터 파일</a:t>
            </a:r>
          </a:p>
        </p:txBody>
      </p:sp>
    </p:spTree>
    <p:extLst>
      <p:ext uri="{BB962C8B-B14F-4D97-AF65-F5344CB8AC3E}">
        <p14:creationId xmlns:p14="http://schemas.microsoft.com/office/powerpoint/2010/main" val="36531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251C06-909F-484B-8FDF-EF7FD10BCB91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1566A-77E3-4BA4-91FF-3AE950D06A98}"/>
              </a:ext>
            </a:extLst>
          </p:cNvPr>
          <p:cNvSpPr txBox="1"/>
          <p:nvPr/>
        </p:nvSpPr>
        <p:spPr>
          <a:xfrm>
            <a:off x="1100081" y="3811653"/>
            <a:ext cx="999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저장된 바이너리 파일이 아닌 텍스트로 저장된 파일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 안의 텍스트가 어떻게 작성되고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읽는 지는 프로그래머 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값만을 적고 줄 수로 나눌 수도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키와 벨류로 나눠서 작성해도 됨</a:t>
            </a:r>
          </a:p>
        </p:txBody>
      </p:sp>
    </p:spTree>
    <p:extLst>
      <p:ext uri="{BB962C8B-B14F-4D97-AF65-F5344CB8AC3E}">
        <p14:creationId xmlns:p14="http://schemas.microsoft.com/office/powerpoint/2010/main" val="380656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5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00359" y="3952221"/>
            <a:ext cx="8191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파일에 텍스트를 추가할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파일이 없다면 생성하고 있다면 덮어 씌움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149186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1770379" y="1705451"/>
            <a:ext cx="865124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140177" y="2905780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(append)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53867" y="4287501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append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하면 파일을 덮어 씌우지 않고 뒤에 이어서 씀</a:t>
            </a:r>
          </a:p>
        </p:txBody>
      </p:sp>
    </p:spTree>
    <p:extLst>
      <p:ext uri="{BB962C8B-B14F-4D97-AF65-F5344CB8AC3E}">
        <p14:creationId xmlns:p14="http://schemas.microsoft.com/office/powerpoint/2010/main" val="339646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6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86537" y="4213830"/>
            <a:ext cx="801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파일의 텍스트를 읽을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378557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77B926-251F-4A4F-A1C3-9F5C3E61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0" y="1804640"/>
            <a:ext cx="1741857" cy="231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4378960" y="1804640"/>
            <a:ext cx="727126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3030898" y="4708579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줄에 하나의 데이터로 나뉘어져 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줄씩 읽어서 간단하게 데이터를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67832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3281680" y="1804640"/>
            <a:ext cx="8209280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1884751" y="4952419"/>
            <a:ext cx="842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스플릿과 딕셔너리를 이용하여 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벨류로 저장된 값을 얻을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데이터의 저장 형식은 프로그래머의 마음대로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ABA73-690D-4713-A496-4DA3DEF8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6" y="1804640"/>
            <a:ext cx="1161490" cy="22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A93DAB-8CA6-490E-9861-657A7519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8" y="2815551"/>
            <a:ext cx="1481253" cy="1375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4714240" y="1656615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8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568959" y="1971575"/>
            <a:ext cx="11054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833B-0F8F-4A73-9704-2C46D9B25A3B}"/>
              </a:ext>
            </a:extLst>
          </p:cNvPr>
          <p:cNvSpPr txBox="1"/>
          <p:nvPr/>
        </p:nvSpPr>
        <p:spPr>
          <a:xfrm>
            <a:off x="1768533" y="4962579"/>
            <a:ext cx="865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클래스를 만들어서 저장하는 것도 많이 사용하는 방식</a:t>
            </a:r>
          </a:p>
        </p:txBody>
      </p:sp>
    </p:spTree>
    <p:extLst>
      <p:ext uri="{BB962C8B-B14F-4D97-AF65-F5344CB8AC3E}">
        <p14:creationId xmlns:p14="http://schemas.microsoft.com/office/powerpoint/2010/main" val="262485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JSONView – 🦊 Firefox용 확장 기능 (ko)">
            <a:extLst>
              <a:ext uri="{FF2B5EF4-FFF2-40B4-BE49-F238E27FC236}">
                <a16:creationId xmlns:a16="http://schemas.microsoft.com/office/drawing/2014/main" id="{78378F2B-1311-4EF1-A419-8BC277E2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57" y="1292949"/>
            <a:ext cx="4185285" cy="40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1FE0-ED89-4DBC-88A8-F6EFC78FA655}"/>
              </a:ext>
            </a:extLst>
          </p:cNvPr>
          <p:cNvSpPr txBox="1"/>
          <p:nvPr/>
        </p:nvSpPr>
        <p:spPr>
          <a:xfrm>
            <a:off x="5641387" y="530089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87015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87015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87015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867939" y="2338462"/>
            <a:ext cx="2456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826223" y="3811653"/>
            <a:ext cx="1053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오브젝트 문법에서 따온 포맷으로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구성됨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키와 벨류로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데이터들이 인덱스로 나뉘어져 있고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데이터에는 다시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들어갈 수 있는 재귀적인 구조</a:t>
            </a:r>
          </a:p>
        </p:txBody>
      </p:sp>
    </p:spTree>
    <p:extLst>
      <p:ext uri="{BB962C8B-B14F-4D97-AF65-F5344CB8AC3E}">
        <p14:creationId xmlns:p14="http://schemas.microsoft.com/office/powerpoint/2010/main" val="315532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740775" y="1952382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 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5303155" y="2705988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19A9-8B7B-44E1-80C4-44CCBF9A0792}"/>
              </a:ext>
            </a:extLst>
          </p:cNvPr>
          <p:cNvSpPr txBox="1"/>
          <p:nvPr/>
        </p:nvSpPr>
        <p:spPr>
          <a:xfrm>
            <a:off x="5774437" y="3876973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 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E406-37D5-4F54-8AB2-3FA70E73B20D}"/>
              </a:ext>
            </a:extLst>
          </p:cNvPr>
          <p:cNvSpPr txBox="1"/>
          <p:nvPr/>
        </p:nvSpPr>
        <p:spPr>
          <a:xfrm>
            <a:off x="5366408" y="4630579"/>
            <a:ext cx="145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27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3912549" y="1717824"/>
            <a:ext cx="43669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“int”:1,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“float”:1.0,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“string”:”hello”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03154" y="4887923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99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340022" y="1717824"/>
            <a:ext cx="1511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2,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3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66407" y="4887923"/>
            <a:ext cx="1459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64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640313" y="135150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701498" y="5506492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49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4907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파일들은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확장자를 가지고 있고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파일이 아닌 텍스트 파일임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68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그럼 이 포맷에서 데이터를 가져오는건 만들어야하나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 누군가가 만들어 놓은 라이브러리를 쓰면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4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713751-4B61-403E-8715-EF78B3D8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02" y="1511388"/>
            <a:ext cx="2788996" cy="3327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9A180-8526-4AE8-8A0D-41DA15956874}"/>
              </a:ext>
            </a:extLst>
          </p:cNvPr>
          <p:cNvSpPr txBox="1"/>
          <p:nvPr/>
        </p:nvSpPr>
        <p:spPr>
          <a:xfrm>
            <a:off x="2826515" y="5074920"/>
            <a:ext cx="6538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에셋 스토어에서 원하는 라이브러리를 설치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DEFECTIVE STUDIOS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라이브러리를 사용합니다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396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4653942" y="3957320"/>
            <a:ext cx="2884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78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218721" y="3739178"/>
            <a:ext cx="975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읽기 위해서 문자열을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파싱합니다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출력하기 위해선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수정한 후 문자열로 바꾸고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8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11831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11831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11831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11831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50EC62-1F1B-4A2E-93F6-F995BA1CF345}"/>
              </a:ext>
            </a:extLst>
          </p:cNvPr>
          <p:cNvGrpSpPr/>
          <p:nvPr/>
        </p:nvGrpSpPr>
        <p:grpSpPr>
          <a:xfrm>
            <a:off x="7657618" y="1960346"/>
            <a:ext cx="1677202" cy="745958"/>
            <a:chOff x="6641618" y="1960346"/>
            <a:chExt cx="1677202" cy="74595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C8E14E-C590-423F-AA0A-F629987B3531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D82821-63FD-4F18-8A0E-098CC474E51E}"/>
                </a:ext>
              </a:extLst>
            </p:cNvPr>
            <p:cNvSpPr txBox="1"/>
            <p:nvPr/>
          </p:nvSpPr>
          <p:spPr>
            <a:xfrm>
              <a:off x="7162664" y="2071715"/>
              <a:ext cx="6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F4F209-657F-438F-9125-7E78E6C603AA}"/>
              </a:ext>
            </a:extLst>
          </p:cNvPr>
          <p:cNvGrpSpPr/>
          <p:nvPr/>
        </p:nvGrpSpPr>
        <p:grpSpPr>
          <a:xfrm>
            <a:off x="7657617" y="2817673"/>
            <a:ext cx="1677202" cy="745958"/>
            <a:chOff x="6641618" y="1960346"/>
            <a:chExt cx="1677202" cy="745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3BE02E-0860-425A-891E-5AE648882DAD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E3E283-9426-4246-AF05-8C66845B2BF1}"/>
                </a:ext>
              </a:extLst>
            </p:cNvPr>
            <p:cNvSpPr txBox="1"/>
            <p:nvPr/>
          </p:nvSpPr>
          <p:spPr>
            <a:xfrm>
              <a:off x="6705936" y="2071715"/>
              <a:ext cx="1548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Program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19B25C-9FDB-4A19-9547-60B1C0B09B7B}"/>
              </a:ext>
            </a:extLst>
          </p:cNvPr>
          <p:cNvGrpSpPr/>
          <p:nvPr/>
        </p:nvGrpSpPr>
        <p:grpSpPr>
          <a:xfrm>
            <a:off x="7657616" y="3675000"/>
            <a:ext cx="1677202" cy="745958"/>
            <a:chOff x="6641618" y="1960346"/>
            <a:chExt cx="1677202" cy="7459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866899-F5F1-4628-B072-8BCC8E0D5F29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566D7-F696-42D9-A189-5DC8CFAF92F8}"/>
                </a:ext>
              </a:extLst>
            </p:cNvPr>
            <p:cNvSpPr txBox="1"/>
            <p:nvPr/>
          </p:nvSpPr>
          <p:spPr>
            <a:xfrm>
              <a:off x="7035994" y="2071715"/>
              <a:ext cx="888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Vars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A799D2-E469-4AC5-B630-9CBEC15FEC6E}"/>
              </a:ext>
            </a:extLst>
          </p:cNvPr>
          <p:cNvGrpSpPr/>
          <p:nvPr/>
        </p:nvGrpSpPr>
        <p:grpSpPr>
          <a:xfrm>
            <a:off x="7657616" y="4532327"/>
            <a:ext cx="1677202" cy="745958"/>
            <a:chOff x="6641618" y="1960346"/>
            <a:chExt cx="1677202" cy="7459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0D5304-8A1F-42ED-90F0-27BB6785F2AF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64F263-A0AA-44DD-8A8E-E0A30F16CB2F}"/>
                </a:ext>
              </a:extLst>
            </p:cNvPr>
            <p:cNvSpPr txBox="1"/>
            <p:nvPr/>
          </p:nvSpPr>
          <p:spPr>
            <a:xfrm>
              <a:off x="7138459" y="2071715"/>
              <a:ext cx="68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etc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402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688826" y="3739178"/>
            <a:ext cx="8814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필드에 해당하는 벨류는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JSONObject, JSONArray,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단일 값까지 모두 일단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취급합니다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90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153819" y="3739178"/>
            <a:ext cx="9884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단일 값을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stringValue, intValue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등으로 값을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값이 아닌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마찬가지로 키에 해당하는 벨류를 얻어야 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536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228671"/>
            <a:ext cx="80772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"[1,2,3,4]"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443109" y="4125258"/>
            <a:ext cx="9305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JSONArray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객체로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.list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리스트 객체로 변환이 가능합니다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변환한 객체는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foreach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반복문을 사용할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2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448262"/>
            <a:ext cx="75387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216274" y="4409738"/>
            <a:ext cx="375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쓰기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821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392382"/>
            <a:ext cx="753872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171331" y="4409738"/>
            <a:ext cx="384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읽기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4482424" y="5060979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연속되어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580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89015F0-F242-47AE-B6BE-4A2F8F5DBFC8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2502708" y="5662558"/>
            <a:ext cx="7186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연속되어 있으므로 통째로 떼어내서 다른 메모리에 복사가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478486-E585-4D12-BF50-A25F9E3FA676}"/>
              </a:ext>
            </a:extLst>
          </p:cNvPr>
          <p:cNvGrpSpPr/>
          <p:nvPr/>
        </p:nvGrpSpPr>
        <p:grpSpPr>
          <a:xfrm>
            <a:off x="6948700" y="2727156"/>
            <a:ext cx="2092880" cy="523220"/>
            <a:chOff x="6948700" y="2727156"/>
            <a:chExt cx="2092880" cy="52322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4A9A45-5047-449D-A761-E3E12E51445A}"/>
                </a:ext>
              </a:extLst>
            </p:cNvPr>
            <p:cNvSpPr/>
            <p:nvPr/>
          </p:nvSpPr>
          <p:spPr>
            <a:xfrm>
              <a:off x="694870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325A97-2128-42C2-BB4B-F8AA54CEADBB}"/>
                </a:ext>
              </a:extLst>
            </p:cNvPr>
            <p:cNvSpPr/>
            <p:nvPr/>
          </p:nvSpPr>
          <p:spPr>
            <a:xfrm>
              <a:off x="747192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8F55B5-9D8A-4F04-9777-155FFCC0A872}"/>
                </a:ext>
              </a:extLst>
            </p:cNvPr>
            <p:cNvSpPr/>
            <p:nvPr/>
          </p:nvSpPr>
          <p:spPr>
            <a:xfrm>
              <a:off x="799514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0ABA77-49D2-4410-85F8-CE9DDB713EFB}"/>
                </a:ext>
              </a:extLst>
            </p:cNvPr>
            <p:cNvSpPr/>
            <p:nvPr/>
          </p:nvSpPr>
          <p:spPr>
            <a:xfrm>
              <a:off x="851836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39925E-C6DD-4B16-A480-8208943F74BA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01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44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1E97-2905-4F4F-B7E9-54A95B95B468}"/>
              </a:ext>
            </a:extLst>
          </p:cNvPr>
          <p:cNvSpPr txBox="1"/>
          <p:nvPr/>
        </p:nvSpPr>
        <p:spPr>
          <a:xfrm>
            <a:off x="3742421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0AB89-DC12-4023-987B-CB33D6A591C4}"/>
              </a:ext>
            </a:extLst>
          </p:cNvPr>
          <p:cNvSpPr txBox="1"/>
          <p:nvPr/>
        </p:nvSpPr>
        <p:spPr>
          <a:xfrm>
            <a:off x="6368889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0E8E1-87CF-4526-BD32-E0BA808BAFA4}"/>
              </a:ext>
            </a:extLst>
          </p:cNvPr>
          <p:cNvSpPr txBox="1"/>
          <p:nvPr/>
        </p:nvSpPr>
        <p:spPr>
          <a:xfrm>
            <a:off x="7665660" y="2818147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401BE4-0EFC-4027-BCB8-8FB2B4FC9117}"/>
              </a:ext>
            </a:extLst>
          </p:cNvPr>
          <p:cNvSpPr txBox="1"/>
          <p:nvPr/>
        </p:nvSpPr>
        <p:spPr>
          <a:xfrm>
            <a:off x="7738404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8D8C1-F35B-4C8E-9B4D-2598CE52FEBE}"/>
              </a:ext>
            </a:extLst>
          </p:cNvPr>
          <p:cNvSpPr txBox="1"/>
          <p:nvPr/>
        </p:nvSpPr>
        <p:spPr>
          <a:xfrm>
            <a:off x="3396735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67044-A14C-40D2-AEC2-BFD704AA6A42}"/>
              </a:ext>
            </a:extLst>
          </p:cNvPr>
          <p:cNvSpPr txBox="1"/>
          <p:nvPr/>
        </p:nvSpPr>
        <p:spPr>
          <a:xfrm>
            <a:off x="7665660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</p:spTree>
    <p:extLst>
      <p:ext uri="{BB962C8B-B14F-4D97-AF65-F5344CB8AC3E}">
        <p14:creationId xmlns:p14="http://schemas.microsoft.com/office/powerpoint/2010/main" val="271061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2490266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8345141" y="257326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1E97-2905-4F4F-B7E9-54A95B95B468}"/>
              </a:ext>
            </a:extLst>
          </p:cNvPr>
          <p:cNvSpPr txBox="1"/>
          <p:nvPr/>
        </p:nvSpPr>
        <p:spPr>
          <a:xfrm>
            <a:off x="1706347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0AB89-DC12-4023-987B-CB33D6A591C4}"/>
              </a:ext>
            </a:extLst>
          </p:cNvPr>
          <p:cNvSpPr txBox="1"/>
          <p:nvPr/>
        </p:nvSpPr>
        <p:spPr>
          <a:xfrm>
            <a:off x="4332815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0E8E1-87CF-4526-BD32-E0BA808BAFA4}"/>
              </a:ext>
            </a:extLst>
          </p:cNvPr>
          <p:cNvSpPr txBox="1"/>
          <p:nvPr/>
        </p:nvSpPr>
        <p:spPr>
          <a:xfrm>
            <a:off x="5629586" y="2619990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401BE4-0EFC-4027-BCB8-8FB2B4FC9117}"/>
              </a:ext>
            </a:extLst>
          </p:cNvPr>
          <p:cNvSpPr txBox="1"/>
          <p:nvPr/>
        </p:nvSpPr>
        <p:spPr>
          <a:xfrm>
            <a:off x="5702330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8D8C1-F35B-4C8E-9B4D-2598CE52FEBE}"/>
              </a:ext>
            </a:extLst>
          </p:cNvPr>
          <p:cNvSpPr txBox="1"/>
          <p:nvPr/>
        </p:nvSpPr>
        <p:spPr>
          <a:xfrm>
            <a:off x="1360661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67044-A14C-40D2-AEC2-BFD704AA6A42}"/>
              </a:ext>
            </a:extLst>
          </p:cNvPr>
          <p:cNvSpPr txBox="1"/>
          <p:nvPr/>
        </p:nvSpPr>
        <p:spPr>
          <a:xfrm>
            <a:off x="5629586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CCF3510-8013-4C45-BCE1-FFB39417D658}"/>
              </a:ext>
            </a:extLst>
          </p:cNvPr>
          <p:cNvCxnSpPr>
            <a:cxnSpLocks/>
          </p:cNvCxnSpPr>
          <p:nvPr/>
        </p:nvCxnSpPr>
        <p:spPr>
          <a:xfrm>
            <a:off x="6047874" y="2988766"/>
            <a:ext cx="1949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205102" y="5662558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메모리에 복사하기 위해서는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51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73682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CAE9E2-015D-4AF8-9074-EF330BB89A9A}"/>
              </a:ext>
            </a:extLst>
          </p:cNvPr>
          <p:cNvSpPr/>
          <p:nvPr/>
        </p:nvSpPr>
        <p:spPr>
          <a:xfrm>
            <a:off x="3870158" y="3597032"/>
            <a:ext cx="4451684" cy="209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4B798-F2B1-461A-906C-818996C38E05}"/>
              </a:ext>
            </a:extLst>
          </p:cNvPr>
          <p:cNvSpPr txBox="1"/>
          <p:nvPr/>
        </p:nvSpPr>
        <p:spPr>
          <a:xfrm>
            <a:off x="5265486" y="45341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E9476F-073F-4F0A-AA5D-60F3C697A600}"/>
              </a:ext>
            </a:extLst>
          </p:cNvPr>
          <p:cNvCxnSpPr>
            <a:cxnSpLocks/>
          </p:cNvCxnSpPr>
          <p:nvPr/>
        </p:nvCxnSpPr>
        <p:spPr>
          <a:xfrm>
            <a:off x="6096000" y="2611120"/>
            <a:ext cx="0" cy="894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6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CADD62-990F-4DFD-A2F3-8E0F88A4D2F8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854042" y="5662558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어떻게든 연속된 메모리로 변환해야 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39925E-C6DD-4B16-A480-8208943F74BA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F741CB-CE45-4C71-A138-16B8D82C7E59}"/>
              </a:ext>
            </a:extLst>
          </p:cNvPr>
          <p:cNvSpPr/>
          <p:nvPr/>
        </p:nvSpPr>
        <p:spPr>
          <a:xfrm>
            <a:off x="799514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224F5B-EDD5-4EFD-BCAC-F81AAF10B21A}"/>
              </a:ext>
            </a:extLst>
          </p:cNvPr>
          <p:cNvSpPr/>
          <p:nvPr/>
        </p:nvSpPr>
        <p:spPr>
          <a:xfrm>
            <a:off x="851836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35FE12-8629-4072-9674-DA371971B279}"/>
              </a:ext>
            </a:extLst>
          </p:cNvPr>
          <p:cNvSpPr/>
          <p:nvPr/>
        </p:nvSpPr>
        <p:spPr>
          <a:xfrm>
            <a:off x="904158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E61A76-028A-4921-91C7-B68317B42A67}"/>
              </a:ext>
            </a:extLst>
          </p:cNvPr>
          <p:cNvSpPr/>
          <p:nvPr/>
        </p:nvSpPr>
        <p:spPr>
          <a:xfrm>
            <a:off x="956480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E75AB9-6929-44EF-8B69-EB561449E76D}"/>
              </a:ext>
            </a:extLst>
          </p:cNvPr>
          <p:cNvSpPr/>
          <p:nvPr/>
        </p:nvSpPr>
        <p:spPr>
          <a:xfrm>
            <a:off x="69487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77B241-039F-4D0B-A615-65231594AF47}"/>
              </a:ext>
            </a:extLst>
          </p:cNvPr>
          <p:cNvSpPr/>
          <p:nvPr/>
        </p:nvSpPr>
        <p:spPr>
          <a:xfrm>
            <a:off x="747192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7B738B-3049-4D63-882C-04E0510174F5}"/>
              </a:ext>
            </a:extLst>
          </p:cNvPr>
          <p:cNvSpPr/>
          <p:nvPr/>
        </p:nvSpPr>
        <p:spPr>
          <a:xfrm>
            <a:off x="799514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BAF8AB-25BA-4137-86A5-93209E178CED}"/>
              </a:ext>
            </a:extLst>
          </p:cNvPr>
          <p:cNvSpPr/>
          <p:nvPr/>
        </p:nvSpPr>
        <p:spPr>
          <a:xfrm>
            <a:off x="851836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CE4433-2D99-40D9-AF92-39B6B5D755AA}"/>
              </a:ext>
            </a:extLst>
          </p:cNvPr>
          <p:cNvSpPr/>
          <p:nvPr/>
        </p:nvSpPr>
        <p:spPr>
          <a:xfrm>
            <a:off x="904158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6045AF-E72C-491D-BC9F-38646127E9EF}"/>
              </a:ext>
            </a:extLst>
          </p:cNvPr>
          <p:cNvSpPr/>
          <p:nvPr/>
        </p:nvSpPr>
        <p:spPr>
          <a:xfrm>
            <a:off x="95648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241985-55A0-4643-8B78-D374DC7491DF}"/>
              </a:ext>
            </a:extLst>
          </p:cNvPr>
          <p:cNvSpPr/>
          <p:nvPr/>
        </p:nvSpPr>
        <p:spPr>
          <a:xfrm>
            <a:off x="694870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F40718-CFAD-4C20-A4DB-B6DB23A02FF6}"/>
              </a:ext>
            </a:extLst>
          </p:cNvPr>
          <p:cNvSpPr/>
          <p:nvPr/>
        </p:nvSpPr>
        <p:spPr>
          <a:xfrm>
            <a:off x="747192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B5CF39F-6C3B-4303-960D-E524035EC684}"/>
              </a:ext>
            </a:extLst>
          </p:cNvPr>
          <p:cNvSpPr/>
          <p:nvPr/>
        </p:nvSpPr>
        <p:spPr>
          <a:xfrm>
            <a:off x="799514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EB59F3-4EDA-42E0-A67E-D847E4C6E45D}"/>
              </a:ext>
            </a:extLst>
          </p:cNvPr>
          <p:cNvSpPr/>
          <p:nvPr/>
        </p:nvSpPr>
        <p:spPr>
          <a:xfrm>
            <a:off x="851836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64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0AF452-DBE8-4860-AF17-555D6106C378}"/>
              </a:ext>
            </a:extLst>
          </p:cNvPr>
          <p:cNvSpPr txBox="1"/>
          <p:nvPr/>
        </p:nvSpPr>
        <p:spPr>
          <a:xfrm>
            <a:off x="3645652" y="2338462"/>
            <a:ext cx="4900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C55E7-AAF0-4680-A08B-3E1DBF63E691}"/>
              </a:ext>
            </a:extLst>
          </p:cNvPr>
          <p:cNvSpPr txBox="1"/>
          <p:nvPr/>
        </p:nvSpPr>
        <p:spPr>
          <a:xfrm>
            <a:off x="632805" y="3811653"/>
            <a:ext cx="1092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있는 특정한 객체를 다른 메모리에 옮길 수 있도록 연속된 메모리로 바꾸는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데이터를 다시 객체로 바꾸는 과정을 역직렬화라고 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6773DE-6915-46D4-8BA8-67E60535E9E6}"/>
              </a:ext>
            </a:extLst>
          </p:cNvPr>
          <p:cNvSpPr txBox="1"/>
          <p:nvPr/>
        </p:nvSpPr>
        <p:spPr>
          <a:xfrm>
            <a:off x="4230745" y="4861689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바꾸는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(ization)</a:t>
            </a:r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53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1793013" y="1679175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CCF3510-8013-4C45-BCE1-FFB39417D658}"/>
              </a:ext>
            </a:extLst>
          </p:cNvPr>
          <p:cNvCxnSpPr>
            <a:cxnSpLocks/>
          </p:cNvCxnSpPr>
          <p:nvPr/>
        </p:nvCxnSpPr>
        <p:spPr>
          <a:xfrm>
            <a:off x="5438274" y="3260558"/>
            <a:ext cx="1949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823867" y="5662558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4B88E-DDD0-4F17-8992-013A46168FEE}"/>
              </a:ext>
            </a:extLst>
          </p:cNvPr>
          <p:cNvGrpSpPr/>
          <p:nvPr/>
        </p:nvGrpSpPr>
        <p:grpSpPr>
          <a:xfrm>
            <a:off x="7782887" y="1690898"/>
            <a:ext cx="3139320" cy="3139320"/>
            <a:chOff x="2103982" y="1690898"/>
            <a:chExt cx="3139320" cy="313932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56ECD5B-FB5C-48C8-9D4D-5145C76BA419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BC301-86BD-4FA1-BBDE-F34D8CC36528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EFBF7E-D104-4EEF-B510-82BD79676C5B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E80842-6FD0-4079-94A4-34379CEAA010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143D23-6DF6-49CE-A3BC-BCDF598FB6B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44EBF-64DB-4C96-8712-C0A5B36D37AD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B814E3-0260-48CF-879F-AC043A5C39DA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C5C6F9F-92D2-4EE2-92D8-B1226B7FC96D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C82825-6A1C-4A1D-869F-428AF1D3913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1CEAC99-F0E6-4FF7-B2C9-1133A7AE830A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129991-B49C-4B3F-979F-E6CFEDB0F7F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18A568-C09A-4006-88F3-83E99EEBD31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51CCB21-0C4C-4095-98BF-6D02939E3D0B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AE0B4BF-EC5C-46BE-B4F8-0D29183A838E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5A6AE3-D5E6-4B58-8309-D27E63EFFFAB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4DA04B7-1EF7-4B52-B060-EE4E16845E06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184508D-43D2-4157-B061-D3154430CDC1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FE96EC-5BE3-4851-BF01-F53DB197F645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369BC-3DB2-4C4E-B17F-FC5055C08B4E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A89EF9-06B2-461C-8E61-96B8A25C77EA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B2B36-752B-4C62-A86C-EA2D35F4DAF0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49BD60C-7E26-4E5B-BC91-BEAC6A3EEC96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009EF8-E42B-435C-82C2-97AF0BB1E00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A27450-EA4C-4DD9-B304-47997E43ED09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FEEF0D-537C-4BB0-ADF2-C550C47DC544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CFA45-50D2-472B-9DC1-00A5FFC04451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F41853-0AD8-4F59-84CC-55DEA2D688E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18CD8-4104-4816-AE86-7ABFF0A76191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8E9BCF-8510-4492-97A6-704166EA61BE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AA0966-7222-4B9B-BEE5-C98CB530F87E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A80E3-68CF-4576-BD22-7C9E0847AC66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B90A11-3F5E-490D-984E-BA6972446F71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5E6905-C1B5-41DC-8D57-EDE98987CDA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D183D0-2F80-4B11-80A4-0AC1F7CE9C28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850FB00-DA78-4C7A-953C-92B47EA5714F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9D709A3-9286-450C-A819-9FE01B5C36F2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377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979479" y="2705725"/>
            <a:ext cx="654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데이터는 연속적일 뿐 특정한 형식에 국한되지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4B88E-DDD0-4F17-8992-013A46168FEE}"/>
              </a:ext>
            </a:extLst>
          </p:cNvPr>
          <p:cNvGrpSpPr/>
          <p:nvPr/>
        </p:nvGrpSpPr>
        <p:grpSpPr>
          <a:xfrm>
            <a:off x="1476091" y="1859340"/>
            <a:ext cx="3139320" cy="3139320"/>
            <a:chOff x="2103982" y="1690898"/>
            <a:chExt cx="3139320" cy="313932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56ECD5B-FB5C-48C8-9D4D-5145C76BA419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BC301-86BD-4FA1-BBDE-F34D8CC36528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EFBF7E-D104-4EEF-B510-82BD79676C5B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E80842-6FD0-4079-94A4-34379CEAA010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143D23-6DF6-49CE-A3BC-BCDF598FB6B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44EBF-64DB-4C96-8712-C0A5B36D37AD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B814E3-0260-48CF-879F-AC043A5C39DA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C5C6F9F-92D2-4EE2-92D8-B1226B7FC96D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C82825-6A1C-4A1D-869F-428AF1D3913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1CEAC99-F0E6-4FF7-B2C9-1133A7AE830A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129991-B49C-4B3F-979F-E6CFEDB0F7F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18A568-C09A-4006-88F3-83E99EEBD31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51CCB21-0C4C-4095-98BF-6D02939E3D0B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AE0B4BF-EC5C-46BE-B4F8-0D29183A838E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5A6AE3-D5E6-4B58-8309-D27E63EFFFAB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4DA04B7-1EF7-4B52-B060-EE4E16845E06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184508D-43D2-4157-B061-D3154430CDC1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FE96EC-5BE3-4851-BF01-F53DB197F645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369BC-3DB2-4C4E-B17F-FC5055C08B4E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A89EF9-06B2-461C-8E61-96B8A25C77EA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B2B36-752B-4C62-A86C-EA2D35F4DAF0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49BD60C-7E26-4E5B-BC91-BEAC6A3EEC96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009EF8-E42B-435C-82C2-97AF0BB1E00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A27450-EA4C-4DD9-B304-47997E43ED09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FEEF0D-537C-4BB0-ADF2-C550C47DC544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CFA45-50D2-472B-9DC1-00A5FFC04451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F41853-0AD8-4F59-84CC-55DEA2D688E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18CD8-4104-4816-AE86-7ABFF0A76191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8E9BCF-8510-4492-97A6-704166EA61BE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AA0966-7222-4B9B-BEE5-C98CB530F87E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A80E3-68CF-4576-BD22-7C9E0847AC66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B90A11-3F5E-490D-984E-BA6972446F71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5E6905-C1B5-41DC-8D57-EDE98987CDA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D183D0-2F80-4B11-80A4-0AC1F7CE9C28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850FB00-DA78-4C7A-953C-92B47EA5714F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9D709A3-9286-450C-A819-9FE01B5C36F2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CDC2BB6-A7EE-4A1C-873E-3387AD071736}"/>
              </a:ext>
            </a:extLst>
          </p:cNvPr>
          <p:cNvSpPr txBox="1"/>
          <p:nvPr/>
        </p:nvSpPr>
        <p:spPr>
          <a:xfrm>
            <a:off x="5034867" y="342900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의미를 갖는 바이너리 파일일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xml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688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AE65FF-920B-49B9-9082-E24BE4C01282}"/>
              </a:ext>
            </a:extLst>
          </p:cNvPr>
          <p:cNvSpPr txBox="1"/>
          <p:nvPr/>
        </p:nvSpPr>
        <p:spPr>
          <a:xfrm>
            <a:off x="3930187" y="2210126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(Serializable)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F05BC-7535-4D74-AA91-1AB40D68D1EF}"/>
              </a:ext>
            </a:extLst>
          </p:cNvPr>
          <p:cNvSpPr txBox="1"/>
          <p:nvPr/>
        </p:nvSpPr>
        <p:spPr>
          <a:xfrm>
            <a:off x="3236890" y="3276926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메모리로 직렬화가 가능한 클래스 혹은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애초부터 연속되어도 직렬화 가능함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CA0CE-4B1D-404C-A811-AAF136CB2F01}"/>
              </a:ext>
            </a:extLst>
          </p:cNvPr>
          <p:cNvSpPr txBox="1"/>
          <p:nvPr/>
        </p:nvSpPr>
        <p:spPr>
          <a:xfrm>
            <a:off x="3976285" y="4359115"/>
            <a:ext cx="423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Int, Float, String, Char, Bool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직렬화 가능함</a:t>
            </a:r>
          </a:p>
        </p:txBody>
      </p:sp>
    </p:spTree>
    <p:extLst>
      <p:ext uri="{BB962C8B-B14F-4D97-AF65-F5344CB8AC3E}">
        <p14:creationId xmlns:p14="http://schemas.microsoft.com/office/powerpoint/2010/main" val="3172649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081E2B-FBCE-4303-8177-9494F56BCFA5}"/>
              </a:ext>
            </a:extLst>
          </p:cNvPr>
          <p:cNvSpPr txBox="1"/>
          <p:nvPr/>
        </p:nvSpPr>
        <p:spPr>
          <a:xfrm>
            <a:off x="4189067" y="2657599"/>
            <a:ext cx="3813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직접 구현하나요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C55F7-969F-492E-9038-27505483530F}"/>
              </a:ext>
            </a:extLst>
          </p:cNvPr>
          <p:cNvSpPr txBox="1"/>
          <p:nvPr/>
        </p:nvSpPr>
        <p:spPr>
          <a:xfrm>
            <a:off x="4002322" y="3708357"/>
            <a:ext cx="4187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에서는 직렬화를 자체적으로 지원함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88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B7A64-FBAC-448A-B92B-676102A5AD5B}"/>
              </a:ext>
            </a:extLst>
          </p:cNvPr>
          <p:cNvSpPr txBox="1"/>
          <p:nvPr/>
        </p:nvSpPr>
        <p:spPr>
          <a:xfrm>
            <a:off x="132133" y="1005262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먼저 간단한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직렬화를 다룹니다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3048000" y="2772689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439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3048000" y="2090865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09F03-0A45-49F2-ADC6-8DCEE6614F62}"/>
              </a:ext>
            </a:extLst>
          </p:cNvPr>
          <p:cNvSpPr txBox="1"/>
          <p:nvPr/>
        </p:nvSpPr>
        <p:spPr>
          <a:xfrm>
            <a:off x="2294333" y="4767135"/>
            <a:ext cx="7603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멤버변수를 갖고 있는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491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2843462" y="2305615"/>
            <a:ext cx="650507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"hello?"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28B7-DC9E-4B36-B535-FF974D715E86}"/>
              </a:ext>
            </a:extLst>
          </p:cNvPr>
          <p:cNvSpPr txBox="1"/>
          <p:nvPr/>
        </p:nvSpPr>
        <p:spPr>
          <a:xfrm>
            <a:off x="3118268" y="4767135"/>
            <a:ext cx="595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클래스는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JsonUtility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바로 변환이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9FE15-AD17-4895-9F51-84899068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246" y="3954772"/>
            <a:ext cx="1532195" cy="4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1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2211804" y="2788565"/>
            <a:ext cx="77683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28B7-DC9E-4B36-B535-FF974D715E86}"/>
              </a:ext>
            </a:extLst>
          </p:cNvPr>
          <p:cNvSpPr txBox="1"/>
          <p:nvPr/>
        </p:nvSpPr>
        <p:spPr>
          <a:xfrm>
            <a:off x="4118546" y="4767135"/>
            <a:ext cx="395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역직렬화 또한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JsonUtility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8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95194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284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6B7C6C-E545-4453-A45C-80AC50331190}"/>
              </a:ext>
            </a:extLst>
          </p:cNvPr>
          <p:cNvSpPr txBox="1"/>
          <p:nvPr/>
        </p:nvSpPr>
        <p:spPr>
          <a:xfrm>
            <a:off x="3048000" y="150427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6550D-1E6A-416F-85F7-172B61D4ECD2}"/>
              </a:ext>
            </a:extLst>
          </p:cNvPr>
          <p:cNvSpPr txBox="1"/>
          <p:nvPr/>
        </p:nvSpPr>
        <p:spPr>
          <a:xfrm>
            <a:off x="2633372" y="5153674"/>
            <a:ext cx="692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데이터의 모든 것이 직렬화 가능하므로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(MyProperty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직렬화 불가능하다면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property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변수를 제외하고 직렬화함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592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6B7C6C-E545-4453-A45C-80AC50331190}"/>
              </a:ext>
            </a:extLst>
          </p:cNvPr>
          <p:cNvSpPr txBox="1"/>
          <p:nvPr/>
        </p:nvSpPr>
        <p:spPr>
          <a:xfrm>
            <a:off x="2895600" y="2170019"/>
            <a:ext cx="64008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"hello?"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A0080-0943-482B-B140-8A4D5D7B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82" y="4601467"/>
            <a:ext cx="3458245" cy="3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7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7AB5D2-1291-440E-9725-99B20D3A3EC5}"/>
              </a:ext>
            </a:extLst>
          </p:cNvPr>
          <p:cNvSpPr txBox="1"/>
          <p:nvPr/>
        </p:nvSpPr>
        <p:spPr>
          <a:xfrm>
            <a:off x="3048000" y="221495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NonSerialized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270B2-4027-479C-969F-1A2498FBF701}"/>
              </a:ext>
            </a:extLst>
          </p:cNvPr>
          <p:cNvSpPr txBox="1"/>
          <p:nvPr/>
        </p:nvSpPr>
        <p:spPr>
          <a:xfrm>
            <a:off x="2759697" y="4560116"/>
            <a:ext cx="667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멤버변수를 직렬화하지 않으려면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[NonSerialized]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940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6F838D-515E-4304-8989-8CDD17B9460E}"/>
              </a:ext>
            </a:extLst>
          </p:cNvPr>
          <p:cNvSpPr txBox="1"/>
          <p:nvPr/>
        </p:nvSpPr>
        <p:spPr>
          <a:xfrm>
            <a:off x="3048000" y="2006952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D7BE9-D0E6-4D55-91E8-A6671348E085}"/>
              </a:ext>
            </a:extLst>
          </p:cNvPr>
          <p:cNvSpPr txBox="1"/>
          <p:nvPr/>
        </p:nvSpPr>
        <p:spPr>
          <a:xfrm>
            <a:off x="1808326" y="4207189"/>
            <a:ext cx="8575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제공하는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[SerializeField]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는 멤버변수를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public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노출시키지 않고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데이터를 직렬화하여 붙여넣는 방식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제공하는 직렬화 기능과는 다름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153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0D6E68-0E6A-4571-B753-502B1FFC27E9}"/>
              </a:ext>
            </a:extLst>
          </p:cNvPr>
          <p:cNvSpPr txBox="1"/>
          <p:nvPr/>
        </p:nvSpPr>
        <p:spPr>
          <a:xfrm>
            <a:off x="1419726" y="2495690"/>
            <a:ext cx="935254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D2BE-27E7-4BF6-8FE0-7FE3FD581558}"/>
              </a:ext>
            </a:extLst>
          </p:cNvPr>
          <p:cNvSpPr txBox="1"/>
          <p:nvPr/>
        </p:nvSpPr>
        <p:spPr>
          <a:xfrm>
            <a:off x="1867873" y="4279378"/>
            <a:ext cx="845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FileStream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BinaryFormatter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이용하여 바이너리 파일로 직렬화 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0856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0D6E68-0E6A-4571-B753-502B1FFC27E9}"/>
              </a:ext>
            </a:extLst>
          </p:cNvPr>
          <p:cNvSpPr txBox="1"/>
          <p:nvPr/>
        </p:nvSpPr>
        <p:spPr>
          <a:xfrm>
            <a:off x="4407568" y="2150784"/>
            <a:ext cx="337686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D2BE-27E7-4BF6-8FE0-7FE3FD581558}"/>
              </a:ext>
            </a:extLst>
          </p:cNvPr>
          <p:cNvSpPr txBox="1"/>
          <p:nvPr/>
        </p:nvSpPr>
        <p:spPr>
          <a:xfrm>
            <a:off x="3386024" y="4520010"/>
            <a:ext cx="5420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다양한 자료형들 또한 직렬화 가능하므로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활용하면 데이터를 쉽게 저장할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477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082462" y="2057866"/>
            <a:ext cx="1002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프리퍼런스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모두 어떻게든 수정이 가능함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99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16962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4028082" y="3916680"/>
            <a:ext cx="7245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안의 데이터는 배열마냥 저장되어 있지 않기 때문에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단순하게 복사하는 방식으로는 저장할 수 없음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98174-EAAE-4C8B-BF44-6BA89C2F67AD}"/>
              </a:ext>
            </a:extLst>
          </p:cNvPr>
          <p:cNvCxnSpPr>
            <a:cxnSpLocks/>
          </p:cNvCxnSpPr>
          <p:nvPr/>
        </p:nvCxnSpPr>
        <p:spPr>
          <a:xfrm>
            <a:off x="2453282" y="4307840"/>
            <a:ext cx="1107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A29D3A-26EC-44E7-8E1B-116BEB9E71B0}"/>
              </a:ext>
            </a:extLst>
          </p:cNvPr>
          <p:cNvSpPr txBox="1"/>
          <p:nvPr/>
        </p:nvSpPr>
        <p:spPr>
          <a:xfrm>
            <a:off x="0" y="639735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가능하긴 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 직렬화에서 다룸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4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2383295" y="2657306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저장하기 위해서는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1629873" y="3580380"/>
            <a:ext cx="893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손수 직접 한땀 한땀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옮겨주어야 한다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33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2B317-9018-499F-8761-0A08621F2D86}"/>
              </a:ext>
            </a:extLst>
          </p:cNvPr>
          <p:cNvSpPr txBox="1"/>
          <p:nvPr/>
        </p:nvSpPr>
        <p:spPr>
          <a:xfrm>
            <a:off x="2788684" y="4559400"/>
            <a:ext cx="318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보조기억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FBE08-8BD2-4077-B03F-0684DBF4EDC4}"/>
              </a:ext>
            </a:extLst>
          </p:cNvPr>
          <p:cNvSpPr txBox="1"/>
          <p:nvPr/>
        </p:nvSpPr>
        <p:spPr>
          <a:xfrm>
            <a:off x="4437723" y="5021065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데이터베이스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(MySQL, MongoDB, MariaDB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21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2380</Words>
  <Application>Microsoft Office PowerPoint</Application>
  <PresentationFormat>와이드스크린</PresentationFormat>
  <Paragraphs>416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701</cp:revision>
  <dcterms:created xsi:type="dcterms:W3CDTF">2021-07-27T05:46:00Z</dcterms:created>
  <dcterms:modified xsi:type="dcterms:W3CDTF">2022-01-27T02:51:55Z</dcterms:modified>
</cp:coreProperties>
</file>