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8" r:id="rId6"/>
    <p:sldId id="277" r:id="rId7"/>
  </p:sldIdLst>
  <p:sldSz cx="12192000" cy="6858000"/>
  <p:notesSz cx="6858000" cy="9144000"/>
  <p:embeddedFontLst>
    <p:embeddedFont>
      <p:font typeface="나눔스퀘어OTF Light" panose="020B0600000101010101" pitchFamily="34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943334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3088542"/>
            <a:ext cx="1449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672444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7539636" y="2927867"/>
            <a:ext cx="1422184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33264" y="2692835"/>
            <a:ext cx="4482317" cy="9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https://github.com/WooLyung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2126269" y="1498020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923549" y="2019322"/>
            <a:ext cx="3230372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여러 소리 기능을 다뤄보기 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EC74C-E73B-46A3-BA2A-5E1040BF6ADD}"/>
              </a:ext>
            </a:extLst>
          </p:cNvPr>
          <p:cNvSpPr txBox="1"/>
          <p:nvPr/>
        </p:nvSpPr>
        <p:spPr>
          <a:xfrm>
            <a:off x="2126269" y="316600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08E7-095A-4C3B-9F2E-C03D743DB2B7}"/>
              </a:ext>
            </a:extLst>
          </p:cNvPr>
          <p:cNvSpPr txBox="1"/>
          <p:nvPr/>
        </p:nvSpPr>
        <p:spPr>
          <a:xfrm>
            <a:off x="2923549" y="3687309"/>
            <a:ext cx="378821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 파티클 시스템의 기초부터 응용까지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78093-3B2C-4E31-AE40-50AD700366A2}"/>
              </a:ext>
            </a:extLst>
          </p:cNvPr>
          <p:cNvSpPr txBox="1"/>
          <p:nvPr/>
        </p:nvSpPr>
        <p:spPr>
          <a:xfrm>
            <a:off x="2126269" y="4833994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5F5BE-B02D-4B95-9371-6029790CF91E}"/>
              </a:ext>
            </a:extLst>
          </p:cNvPr>
          <p:cNvSpPr txBox="1"/>
          <p:nvPr/>
        </p:nvSpPr>
        <p:spPr>
          <a:xfrm>
            <a:off x="2923549" y="5355296"/>
            <a:ext cx="3332964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데이터 관리 및 저장 방법과 실습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05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70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나눔스퀘어OTF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165</cp:revision>
  <dcterms:created xsi:type="dcterms:W3CDTF">2021-07-27T05:46:00Z</dcterms:created>
  <dcterms:modified xsi:type="dcterms:W3CDTF">2022-01-15T06:42:03Z</dcterms:modified>
</cp:coreProperties>
</file>