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44" r:id="rId4"/>
    <p:sldId id="349" r:id="rId5"/>
    <p:sldId id="351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45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46" r:id="rId39"/>
    <p:sldId id="383" r:id="rId40"/>
    <p:sldId id="384" r:id="rId41"/>
    <p:sldId id="385" r:id="rId42"/>
    <p:sldId id="386" r:id="rId43"/>
    <p:sldId id="387" r:id="rId44"/>
    <p:sldId id="388" r:id="rId45"/>
    <p:sldId id="390" r:id="rId46"/>
    <p:sldId id="391" r:id="rId47"/>
    <p:sldId id="347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3" r:id="rId59"/>
    <p:sldId id="402" r:id="rId60"/>
    <p:sldId id="404" r:id="rId61"/>
    <p:sldId id="405" r:id="rId62"/>
    <p:sldId id="406" r:id="rId63"/>
    <p:sldId id="407" r:id="rId64"/>
    <p:sldId id="408" r:id="rId65"/>
    <p:sldId id="34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277" r:id="rId84"/>
  </p:sldIdLst>
  <p:sldSz cx="12192000" cy="6858000"/>
  <p:notesSz cx="6858000" cy="9144000"/>
  <p:embeddedFontLst>
    <p:embeddedFont>
      <p:font typeface="Consolas" panose="020B0609020204030204" pitchFamily="49" charset="0"/>
      <p:regular r:id="rId85"/>
      <p:bold r:id="rId86"/>
      <p:italic r:id="rId87"/>
      <p:boldItalic r:id="rId88"/>
    </p:embeddedFont>
    <p:embeddedFont>
      <p:font typeface="나눔스퀘어OTF Light" panose="020B0600000101010101" pitchFamily="34" charset="-127"/>
      <p:regular r:id="rId89"/>
    </p:embeddedFont>
    <p:embeddedFont>
      <p:font typeface="맑은 고딕" panose="020B0503020000020004" pitchFamily="50" charset="-127"/>
      <p:regular r:id="rId90"/>
      <p:bold r:id="rId9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7" autoAdjust="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6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335177" y="2175964"/>
            <a:ext cx="5609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5278016" y="391259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수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8399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456460" y="2175964"/>
            <a:ext cx="9366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 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3378461" y="3912596"/>
            <a:ext cx="5522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정수로 표현하면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00001010,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값을 뒤에 데이터 뒤에 붙임</a:t>
            </a:r>
          </a:p>
        </p:txBody>
      </p:sp>
    </p:spTree>
    <p:extLst>
      <p:ext uri="{BB962C8B-B14F-4D97-AF65-F5344CB8AC3E}">
        <p14:creationId xmlns:p14="http://schemas.microsoft.com/office/powerpoint/2010/main" val="429219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2373401" y="3912596"/>
            <a:ext cx="7532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플레이어가 게임의 데이터를 수정했을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코드와 실제 데이터를 비교하여 무결성을 검사함</a:t>
            </a:r>
          </a:p>
        </p:txBody>
      </p:sp>
    </p:spTree>
    <p:extLst>
      <p:ext uri="{BB962C8B-B14F-4D97-AF65-F5344CB8AC3E}">
        <p14:creationId xmlns:p14="http://schemas.microsoft.com/office/powerpoint/2010/main" val="19466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1693704" y="2175964"/>
            <a:ext cx="8892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1101 011</a:t>
            </a:r>
            <a:r>
              <a:rPr lang="en-US" altLang="ko-KR" sz="44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1101 </a:t>
            </a:r>
            <a:r>
              <a:rPr lang="en-US" altLang="ko-KR" sz="4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0000 1010</a:t>
            </a:r>
            <a:endParaRPr lang="ko-KR" altLang="en-US" sz="4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CFC96-048E-4EB5-8F21-7AE7A81B7943}"/>
              </a:ext>
            </a:extLst>
          </p:cNvPr>
          <p:cNvSpPr txBox="1"/>
          <p:nvPr/>
        </p:nvSpPr>
        <p:spPr>
          <a:xfrm>
            <a:off x="1027673" y="3912596"/>
            <a:ext cx="1022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체크섬은 무결성 검사 방식 중 하나이며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방법들도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체크섬에서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방식도 여러가지고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오류 검증 코드를 저장하는 방식도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여러가지가 있을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8268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2137113"/>
            <a:ext cx="74676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216580" y="4531721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데이터를 바이트 배열로 바꿀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기존에 사용하던 파일 버퍼 대신 메모리 버퍼를 사용함</a:t>
            </a:r>
          </a:p>
        </p:txBody>
      </p:sp>
    </p:spTree>
    <p:extLst>
      <p:ext uri="{BB962C8B-B14F-4D97-AF65-F5344CB8AC3E}">
        <p14:creationId xmlns:p14="http://schemas.microsoft.com/office/powerpoint/2010/main" val="395273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56138"/>
            <a:ext cx="74676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2397454" y="4531721"/>
            <a:ext cx="7484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비슷한 방법으로 바이트 배열로 직렬화된 데이터를 역직렬화할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5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99711" y="4674596"/>
            <a:ext cx="5080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배열을 파일 스트림으로 출력할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08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C427D-3E02-4300-9D7F-05CAC2108A73}"/>
              </a:ext>
            </a:extLst>
          </p:cNvPr>
          <p:cNvSpPr txBox="1"/>
          <p:nvPr/>
        </p:nvSpPr>
        <p:spPr>
          <a:xfrm>
            <a:off x="2362200" y="1927563"/>
            <a:ext cx="74676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977B9-92D9-4810-8270-22102229F443}"/>
              </a:ext>
            </a:extLst>
          </p:cNvPr>
          <p:cNvSpPr txBox="1"/>
          <p:nvPr/>
        </p:nvSpPr>
        <p:spPr>
          <a:xfrm>
            <a:off x="3514757" y="4674596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마찬가지로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스트림을 이용하여 입력도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72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188F3-C5B3-4CC3-9ECA-37F910519EDE}"/>
              </a:ext>
            </a:extLst>
          </p:cNvPr>
          <p:cNvSpPr txBox="1"/>
          <p:nvPr/>
        </p:nvSpPr>
        <p:spPr>
          <a:xfrm>
            <a:off x="1339464" y="2859613"/>
            <a:ext cx="960070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스트림에 바로 직렬화한 데이터를 넘기지 않고 한 단계 더 거치는 이유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위한 작업이 필요하기 때문</a:t>
            </a:r>
          </a:p>
        </p:txBody>
      </p:sp>
    </p:spTree>
    <p:extLst>
      <p:ext uri="{BB962C8B-B14F-4D97-AF65-F5344CB8AC3E}">
        <p14:creationId xmlns:p14="http://schemas.microsoft.com/office/powerpoint/2010/main" val="252252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228397"/>
            <a:ext cx="7572375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123456789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629344" y="5865221"/>
            <a:ext cx="693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바이트 배열에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추가하여 비트의 총 합으로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3372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78937"/>
            <a:ext cx="1683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6283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438325" y="5472934"/>
            <a:ext cx="9315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읽을 때에는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바이트를 제외한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데이터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모든 비트의 합을 구함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6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1847522"/>
            <a:ext cx="7572375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무결성 검사 실패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2881836" y="5472934"/>
            <a:ext cx="642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두 값이 다르다면 무결성 검사 실패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같다면 데이터로 변환함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5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6C8F7-98DA-49EE-ADB2-3842858E5CE2}"/>
              </a:ext>
            </a:extLst>
          </p:cNvPr>
          <p:cNvSpPr txBox="1"/>
          <p:nvPr/>
        </p:nvSpPr>
        <p:spPr>
          <a:xfrm>
            <a:off x="2309812" y="2342822"/>
            <a:ext cx="757237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&amp; 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67333-FFC6-4BB7-880F-D83D5B1FDFA5}"/>
              </a:ext>
            </a:extLst>
          </p:cNvPr>
          <p:cNvSpPr txBox="1"/>
          <p:nvPr/>
        </p:nvSpPr>
        <p:spPr>
          <a:xfrm>
            <a:off x="1906418" y="4063234"/>
            <a:ext cx="837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입력과 출력 모두 공통적으로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구하는 부분이 있는데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비트의 합이 아닌 다른 다항식과 같은 다른 방법으로 구하는 것도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검사는 복잡하면 복잡할 수록 더욱 확실하게 데이터 수정을 막을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28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F2F2A8-9099-4778-8A32-A58DD4644340}"/>
              </a:ext>
            </a:extLst>
          </p:cNvPr>
          <p:cNvSpPr txBox="1"/>
          <p:nvPr/>
        </p:nvSpPr>
        <p:spPr>
          <a:xfrm>
            <a:off x="3146347" y="3013501"/>
            <a:ext cx="5899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잠시 데이터를 저장하는 방법 말고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저장한 데이터를 사용할 방법을 생각해 봅시다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7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63EC7-919A-48BD-B2CE-45C0D5D62895}"/>
              </a:ext>
            </a:extLst>
          </p:cNvPr>
          <p:cNvSpPr txBox="1"/>
          <p:nvPr/>
        </p:nvSpPr>
        <p:spPr>
          <a:xfrm>
            <a:off x="3048000" y="1904137"/>
            <a:ext cx="6096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7623F-DE8E-4048-8565-2E77FC1E05C2}"/>
              </a:ext>
            </a:extLst>
          </p:cNvPr>
          <p:cNvSpPr txBox="1"/>
          <p:nvPr/>
        </p:nvSpPr>
        <p:spPr>
          <a:xfrm>
            <a:off x="2211800" y="4320409"/>
            <a:ext cx="776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데이터 저장용 클래스를 만들고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입출력을 만들었다고 하면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플레이어 오브젝트에 이 데이터를 넣어주는 작업이 필요하다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53786-32F5-498F-A6C4-C2BA4C75B87F}"/>
              </a:ext>
            </a:extLst>
          </p:cNvPr>
          <p:cNvSpPr txBox="1"/>
          <p:nvPr/>
        </p:nvSpPr>
        <p:spPr>
          <a:xfrm>
            <a:off x="5081175" y="5167021"/>
            <a:ext cx="4899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바로 직렬화하는 것은 불가능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65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920926" y="2223523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763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2647666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0CBF42-F6CA-4A34-91B8-DA14DEA9AE85}"/>
              </a:ext>
            </a:extLst>
          </p:cNvPr>
          <p:cNvGrpSpPr/>
          <p:nvPr/>
        </p:nvGrpSpPr>
        <p:grpSpPr>
          <a:xfrm>
            <a:off x="6935928" y="3001030"/>
            <a:ext cx="2608406" cy="2189440"/>
            <a:chOff x="2171416" y="2477155"/>
            <a:chExt cx="2608406" cy="21894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FC901B-DDCA-4DD2-827E-C2BDA439A1E7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849E0F-B743-4862-9A3A-EF6DCC4120B0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42DAB4-502D-431B-ACDE-270A374721EF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5F7D5C-4C67-40AC-8D64-8AA33FFFAD00}"/>
              </a:ext>
            </a:extLst>
          </p:cNvPr>
          <p:cNvCxnSpPr>
            <a:cxnSpLocks/>
          </p:cNvCxnSpPr>
          <p:nvPr/>
        </p:nvCxnSpPr>
        <p:spPr>
          <a:xfrm>
            <a:off x="5419725" y="330583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8187FB-D54E-4F94-ADF1-067A2CC545CD}"/>
              </a:ext>
            </a:extLst>
          </p:cNvPr>
          <p:cNvCxnSpPr>
            <a:cxnSpLocks/>
          </p:cNvCxnSpPr>
          <p:nvPr/>
        </p:nvCxnSpPr>
        <p:spPr>
          <a:xfrm>
            <a:off x="5419725" y="409575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30D125-D3AB-433E-80EC-2F786ED068C7}"/>
              </a:ext>
            </a:extLst>
          </p:cNvPr>
          <p:cNvCxnSpPr>
            <a:cxnSpLocks/>
          </p:cNvCxnSpPr>
          <p:nvPr/>
        </p:nvCxnSpPr>
        <p:spPr>
          <a:xfrm>
            <a:off x="5400675" y="4885670"/>
            <a:ext cx="13906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929439"/>
            <a:ext cx="1451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527343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1476091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5389180" y="1387555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107505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/>
          <p:nvPr/>
        </p:nvCxnSpPr>
        <p:spPr>
          <a:xfrm>
            <a:off x="4276725" y="4095750"/>
            <a:ext cx="36766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7DA5B5-A65C-435B-BF10-89E21D798F6E}"/>
              </a:ext>
            </a:extLst>
          </p:cNvPr>
          <p:cNvGrpSpPr/>
          <p:nvPr/>
        </p:nvGrpSpPr>
        <p:grpSpPr>
          <a:xfrm>
            <a:off x="951428" y="3001030"/>
            <a:ext cx="2608406" cy="2189440"/>
            <a:chOff x="2171416" y="2477155"/>
            <a:chExt cx="2608406" cy="2189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712039-EA0C-49A3-950A-9930A114363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C7306C-9DB9-4165-AE14-845DE2E6DDCF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FE621D-61F4-4BDA-B67F-62E2C8A0EC3C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 File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48E44D-162E-43BD-BBD3-DBA4ADCB9DAC}"/>
              </a:ext>
            </a:extLst>
          </p:cNvPr>
          <p:cNvSpPr txBox="1"/>
          <p:nvPr/>
        </p:nvSpPr>
        <p:spPr>
          <a:xfrm>
            <a:off x="3484178" y="1567089"/>
            <a:ext cx="145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3FF9EE-37D7-46DC-BAB0-4611935A0623}"/>
              </a:ext>
            </a:extLst>
          </p:cNvPr>
          <p:cNvGrpSpPr/>
          <p:nvPr/>
        </p:nvGrpSpPr>
        <p:grpSpPr>
          <a:xfrm>
            <a:off x="8632166" y="3001030"/>
            <a:ext cx="2608406" cy="2189440"/>
            <a:chOff x="2171416" y="2477155"/>
            <a:chExt cx="2608406" cy="218944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38B3BF-2690-4B31-9D50-4387257DCCBA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AF9E37-7D5D-4A87-8F94-61EDADEC8018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73E981-8564-460A-9357-DB80FDC912DA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Object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3C1DB0-F664-4415-92A9-3626D2CFB0DC}"/>
              </a:ext>
            </a:extLst>
          </p:cNvPr>
          <p:cNvCxnSpPr>
            <a:cxnSpLocks/>
          </p:cNvCxnSpPr>
          <p:nvPr/>
        </p:nvCxnSpPr>
        <p:spPr>
          <a:xfrm>
            <a:off x="3771900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BC22AD-FD04-4972-81AA-B8BB75E87DD5}"/>
              </a:ext>
            </a:extLst>
          </p:cNvPr>
          <p:cNvGrpSpPr/>
          <p:nvPr/>
        </p:nvGrpSpPr>
        <p:grpSpPr>
          <a:xfrm>
            <a:off x="4810848" y="3001030"/>
            <a:ext cx="2608406" cy="2189440"/>
            <a:chOff x="2171416" y="2477155"/>
            <a:chExt cx="2608406" cy="21894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667B81-292D-4D54-9E79-D58792A400C5}"/>
                </a:ext>
              </a:extLst>
            </p:cNvPr>
            <p:cNvSpPr/>
            <p:nvPr/>
          </p:nvSpPr>
          <p:spPr>
            <a:xfrm>
              <a:off x="2171416" y="247715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Player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4FAB54-54A7-4D2C-B170-3751A54C4AA1}"/>
                </a:ext>
              </a:extLst>
            </p:cNvPr>
            <p:cNvSpPr/>
            <p:nvPr/>
          </p:nvSpPr>
          <p:spPr>
            <a:xfrm>
              <a:off x="2171416" y="326707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Enemy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767B42-0F4D-4EE6-9191-F30740709E53}"/>
                </a:ext>
              </a:extLst>
            </p:cNvPr>
            <p:cNvSpPr/>
            <p:nvPr/>
          </p:nvSpPr>
          <p:spPr>
            <a:xfrm>
              <a:off x="2171416" y="4056995"/>
              <a:ext cx="2608406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Item Data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549D8F-5888-43A8-90CA-E5FF9AE0D53B}"/>
              </a:ext>
            </a:extLst>
          </p:cNvPr>
          <p:cNvCxnSpPr>
            <a:cxnSpLocks/>
          </p:cNvCxnSpPr>
          <p:nvPr/>
        </p:nvCxnSpPr>
        <p:spPr>
          <a:xfrm>
            <a:off x="7591425" y="4095750"/>
            <a:ext cx="876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ECD40D-3910-41EA-8B1C-AEE02054C761}"/>
              </a:ext>
            </a:extLst>
          </p:cNvPr>
          <p:cNvSpPr txBox="1"/>
          <p:nvPr/>
        </p:nvSpPr>
        <p:spPr>
          <a:xfrm>
            <a:off x="7019621" y="1567088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3010041" y="546163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데이터를 로드함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D0A24-C2CD-400D-99BF-10BDB534E12B}"/>
              </a:ext>
            </a:extLst>
          </p:cNvPr>
          <p:cNvSpPr txBox="1"/>
          <p:nvPr/>
        </p:nvSpPr>
        <p:spPr>
          <a:xfrm>
            <a:off x="6246875" y="546163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로드된 데이터를 오브젝트로 생성함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1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17267D-A7E7-436F-AA0A-E9D02C2A4252}"/>
              </a:ext>
            </a:extLst>
          </p:cNvPr>
          <p:cNvSpPr txBox="1"/>
          <p:nvPr/>
        </p:nvSpPr>
        <p:spPr>
          <a:xfrm>
            <a:off x="541780" y="134739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 볼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CC5A42-E0F4-4317-BED8-76B14A04D1E1}"/>
              </a:ext>
            </a:extLst>
          </p:cNvPr>
          <p:cNvSpPr/>
          <p:nvPr/>
        </p:nvSpPr>
        <p:spPr>
          <a:xfrm>
            <a:off x="951428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82BB88-90ED-401C-8576-F281316003AB}"/>
              </a:ext>
            </a:extLst>
          </p:cNvPr>
          <p:cNvSpPr/>
          <p:nvPr/>
        </p:nvSpPr>
        <p:spPr>
          <a:xfrm>
            <a:off x="4791797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FEF7C6-D4F5-4770-A4CC-8C69E70DF11D}"/>
              </a:ext>
            </a:extLst>
          </p:cNvPr>
          <p:cNvSpPr/>
          <p:nvPr/>
        </p:nvSpPr>
        <p:spPr>
          <a:xfrm>
            <a:off x="8632166" y="3638550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8F57B4-99C5-437A-A1F0-540C96F311B8}"/>
              </a:ext>
            </a:extLst>
          </p:cNvPr>
          <p:cNvCxnSpPr/>
          <p:nvPr/>
        </p:nvCxnSpPr>
        <p:spPr>
          <a:xfrm>
            <a:off x="2255631" y="3038475"/>
            <a:ext cx="77837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35DDC0-0815-4864-9E8E-072B5E4EC301}"/>
              </a:ext>
            </a:extLst>
          </p:cNvPr>
          <p:cNvCxnSpPr>
            <a:cxnSpLocks/>
          </p:cNvCxnSpPr>
          <p:nvPr/>
        </p:nvCxnSpPr>
        <p:spPr>
          <a:xfrm flipH="1">
            <a:off x="2255631" y="4972050"/>
            <a:ext cx="768073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E75BCC-C3EF-4D11-8A8E-2247DEC8CBF4}"/>
              </a:ext>
            </a:extLst>
          </p:cNvPr>
          <p:cNvSpPr txBox="1"/>
          <p:nvPr/>
        </p:nvSpPr>
        <p:spPr>
          <a:xfrm>
            <a:off x="3200096" y="5111177"/>
            <a:ext cx="2019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Generator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8385B-8A19-41B7-8B87-6CFA967B2C51}"/>
              </a:ext>
            </a:extLst>
          </p:cNvPr>
          <p:cNvSpPr txBox="1"/>
          <p:nvPr/>
        </p:nvSpPr>
        <p:spPr>
          <a:xfrm>
            <a:off x="7303706" y="5111176"/>
            <a:ext cx="145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Loader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4C8D0-3364-48E5-89AA-EA340FDCCD2D}"/>
              </a:ext>
            </a:extLst>
          </p:cNvPr>
          <p:cNvSpPr txBox="1"/>
          <p:nvPr/>
        </p:nvSpPr>
        <p:spPr>
          <a:xfrm>
            <a:off x="5490931" y="2326126"/>
            <a:ext cx="1210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</p:txBody>
      </p:sp>
    </p:spTree>
    <p:extLst>
      <p:ext uri="{BB962C8B-B14F-4D97-AF65-F5344CB8AC3E}">
        <p14:creationId xmlns:p14="http://schemas.microsoft.com/office/powerpoint/2010/main" val="19414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36A123-EF46-420B-BD82-23D02EA0627E}"/>
              </a:ext>
            </a:extLst>
          </p:cNvPr>
          <p:cNvSpPr txBox="1"/>
          <p:nvPr/>
        </p:nvSpPr>
        <p:spPr>
          <a:xfrm>
            <a:off x="3048000" y="2046238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B51C9-D998-4603-966A-973EE8081BD0}"/>
              </a:ext>
            </a:extLst>
          </p:cNvPr>
          <p:cNvSpPr txBox="1"/>
          <p:nvPr/>
        </p:nvSpPr>
        <p:spPr>
          <a:xfrm>
            <a:off x="3854039" y="4356737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 오브젝트에 들어갈 간단한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64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68F26A-A2EC-4F01-84F3-57A893DC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1" y="2621748"/>
            <a:ext cx="1623368" cy="1176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BCD68-BF1B-4E27-9E82-C5F8B84ADB48}"/>
              </a:ext>
            </a:extLst>
          </p:cNvPr>
          <p:cNvSpPr txBox="1"/>
          <p:nvPr/>
        </p:nvSpPr>
        <p:spPr>
          <a:xfrm>
            <a:off x="4386239" y="4794887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오브젝트를 미리 생성해둡니다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2B131-F5D6-41BE-AE87-C49DF2F1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57" y="2621748"/>
            <a:ext cx="4716016" cy="11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162E59-FCD9-4CF6-8494-457A40431B03}"/>
              </a:ext>
            </a:extLst>
          </p:cNvPr>
          <p:cNvSpPr txBox="1"/>
          <p:nvPr/>
        </p:nvSpPr>
        <p:spPr>
          <a:xfrm>
            <a:off x="3048000" y="2099013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BAB0A-33D4-4C5D-B327-825177A2F317}"/>
              </a:ext>
            </a:extLst>
          </p:cNvPr>
          <p:cNvSpPr txBox="1"/>
          <p:nvPr/>
        </p:nvSpPr>
        <p:spPr>
          <a:xfrm>
            <a:off x="4854320" y="4728212"/>
            <a:ext cx="2483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996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1414493"/>
            <a:ext cx="9172575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34647" y="53291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 클래스에선 오브젝트의 리스트를 가져와서 데이터 배열로 변환합니다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38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28B16-0D15-4B9F-B7D7-8868287BAD76}"/>
              </a:ext>
            </a:extLst>
          </p:cNvPr>
          <p:cNvSpPr txBox="1"/>
          <p:nvPr/>
        </p:nvSpPr>
        <p:spPr>
          <a:xfrm>
            <a:off x="1509712" y="2452718"/>
            <a:ext cx="9172575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692B-D36B-422B-9A65-248009125B1F}"/>
              </a:ext>
            </a:extLst>
          </p:cNvPr>
          <p:cNvSpPr txBox="1"/>
          <p:nvPr/>
        </p:nvSpPr>
        <p:spPr>
          <a:xfrm>
            <a:off x="2002596" y="4557652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배열은 파일 스트림과 바이너리 포맷터로 바이너리 파일로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using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문법을 이용하면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생략할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933574" y="1031945"/>
            <a:ext cx="8324851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449842" y="5700652"/>
            <a:ext cx="7292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제너레이터는 데이터를 바탕으로 프리팹으로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54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F07D7-54A8-4AA9-8F47-E7CE8324F6F9}"/>
              </a:ext>
            </a:extLst>
          </p:cNvPr>
          <p:cNvSpPr txBox="1"/>
          <p:nvPr/>
        </p:nvSpPr>
        <p:spPr>
          <a:xfrm>
            <a:off x="1781174" y="1251020"/>
            <a:ext cx="8629651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"objs.bin"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01C93-9F4B-4FBE-B1D1-ACAAF5187A85}"/>
              </a:ext>
            </a:extLst>
          </p:cNvPr>
          <p:cNvSpPr txBox="1"/>
          <p:nvPr/>
        </p:nvSpPr>
        <p:spPr>
          <a:xfrm>
            <a:off x="2119633" y="5700652"/>
            <a:ext cx="7952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로더는 바이너리 파일을 읽어서 데이터로 변환한 후 제너레이터에 넘깁니다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1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C6EDC3-5A4F-4ECA-9126-6CE81A42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28" y="1767789"/>
            <a:ext cx="2034344" cy="224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9898F-2184-49EB-B70A-55D2066D8891}"/>
              </a:ext>
            </a:extLst>
          </p:cNvPr>
          <p:cNvSpPr txBox="1"/>
          <p:nvPr/>
        </p:nvSpPr>
        <p:spPr>
          <a:xfrm>
            <a:off x="2034682" y="5062477"/>
            <a:ext cx="812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세이버가 저장한 데이터를 로더가 읽고 제너레이터가 오브젝트를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28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4106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3672955" y="4957702"/>
            <a:ext cx="4846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친구를 추가한다고 가정합시다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친구도 저장해야 할텐데 어떻게 저장할까요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82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71DC56-2FE6-472A-9838-BB4C75D0388A}"/>
              </a:ext>
            </a:extLst>
          </p:cNvPr>
          <p:cNvSpPr txBox="1"/>
          <p:nvPr/>
        </p:nvSpPr>
        <p:spPr>
          <a:xfrm>
            <a:off x="3048000" y="1869639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27F08-220C-4787-85C6-779CD88CF59D}"/>
              </a:ext>
            </a:extLst>
          </p:cNvPr>
          <p:cNvSpPr txBox="1"/>
          <p:nvPr/>
        </p:nvSpPr>
        <p:spPr>
          <a:xfrm>
            <a:off x="2236672" y="5052952"/>
            <a:ext cx="771878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오브젝트는 직렬화 불가능하므로 위와 같은 방법으로 저장은 불가능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그렇다면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타입 대신에 사용할 무언가가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 직렬화의 특성상 여러 오브젝트가 공유하는 객체도 불가능함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1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EB2644-11B3-4475-99FE-3467017A000E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B0A8-1A8D-46DE-BF8C-DF0A97ED637D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B02F-8CF1-41DD-9DFC-C807ECFA880F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12FE2-CCDA-4B95-A389-4E6EAFAA927F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</p:spTree>
    <p:extLst>
      <p:ext uri="{BB962C8B-B14F-4D97-AF65-F5344CB8AC3E}">
        <p14:creationId xmlns:p14="http://schemas.microsoft.com/office/powerpoint/2010/main" val="4216742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3EBA17-1DE4-41DD-8867-F8A64E3D422B}"/>
              </a:ext>
            </a:extLst>
          </p:cNvPr>
          <p:cNvSpPr txBox="1"/>
          <p:nvPr/>
        </p:nvSpPr>
        <p:spPr>
          <a:xfrm>
            <a:off x="5440212" y="2338462"/>
            <a:ext cx="1311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7CF21-17EB-4DA5-A9BF-847810CEB090}"/>
              </a:ext>
            </a:extLst>
          </p:cNvPr>
          <p:cNvSpPr txBox="1"/>
          <p:nvPr/>
        </p:nvSpPr>
        <p:spPr>
          <a:xfrm>
            <a:off x="1177025" y="3845560"/>
            <a:ext cx="98379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Universally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Unique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IDentifier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약자로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각각의 고유한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네트워크에서 사용하는 용어지만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곳에서도 이 용어를 사용함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그냥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불러도 크게 문제는 없음</a:t>
            </a:r>
          </a:p>
        </p:txBody>
      </p:sp>
    </p:spTree>
    <p:extLst>
      <p:ext uri="{BB962C8B-B14F-4D97-AF65-F5344CB8AC3E}">
        <p14:creationId xmlns:p14="http://schemas.microsoft.com/office/powerpoint/2010/main" val="958316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2027188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240962" y="4967227"/>
            <a:ext cx="5710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오브젝트가 고유한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ID,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갖고 있다면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불가능한 타입 대신에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274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DAD654-1F2C-4FE2-B7DA-8C12FBF6AEE3}"/>
              </a:ext>
            </a:extLst>
          </p:cNvPr>
          <p:cNvSpPr txBox="1"/>
          <p:nvPr/>
        </p:nvSpPr>
        <p:spPr>
          <a:xfrm>
            <a:off x="3048000" y="1890773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1985819" y="4967227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친구의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대신 저장하고 제너레이터에서 오브젝트로 매칭시켜줌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79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928269-4A5A-444D-90BD-DFD535D425C6}"/>
              </a:ext>
            </a:extLst>
          </p:cNvPr>
          <p:cNvSpPr txBox="1"/>
          <p:nvPr/>
        </p:nvSpPr>
        <p:spPr>
          <a:xfrm>
            <a:off x="3603256" y="4967227"/>
            <a:ext cx="49856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저장할 오브젝트의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친구를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포맷은 표준이 있지만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지금은 생략합니다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E3006-0157-43F1-9370-681FAA30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5" y="1683939"/>
            <a:ext cx="4872010" cy="26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1462087" y="1308944"/>
            <a:ext cx="9267825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493979" y="5363136"/>
            <a:ext cx="720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세이버에서는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UUID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값을 가져와서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0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6F17-66C3-4CA4-9750-901D50809DD4}"/>
              </a:ext>
            </a:extLst>
          </p:cNvPr>
          <p:cNvSpPr txBox="1"/>
          <p:nvPr/>
        </p:nvSpPr>
        <p:spPr>
          <a:xfrm>
            <a:off x="352424" y="1308944"/>
            <a:ext cx="1148715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B3D86-3BC8-44F4-8A80-B82A6326C385}"/>
              </a:ext>
            </a:extLst>
          </p:cNvPr>
          <p:cNvSpPr txBox="1"/>
          <p:nvPr/>
        </p:nvSpPr>
        <p:spPr>
          <a:xfrm>
            <a:off x="2651882" y="5763186"/>
            <a:ext cx="688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제너레이터에서는 오브젝트를 모두 생성한 후 친구를 매칭합니다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9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UUID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3267E8-9B9F-44A6-B7D0-2F6BE9D4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64" y="2160191"/>
            <a:ext cx="5626271" cy="3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9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E936B5-2F09-4332-9595-87B1E9D421DB}"/>
              </a:ext>
            </a:extLst>
          </p:cNvPr>
          <p:cNvSpPr txBox="1"/>
          <p:nvPr/>
        </p:nvSpPr>
        <p:spPr>
          <a:xfrm>
            <a:off x="2671029" y="2723895"/>
            <a:ext cx="6849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버전을 올렸더니 세이브파일이 호환이 안돼요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B10AF-AA2E-4539-B75B-F093E3238BC1}"/>
              </a:ext>
            </a:extLst>
          </p:cNvPr>
          <p:cNvSpPr txBox="1"/>
          <p:nvPr/>
        </p:nvSpPr>
        <p:spPr>
          <a:xfrm>
            <a:off x="4790199" y="3338343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버전이 달라도 데이터의 호환은 선택이 아닌 필수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C1673-2250-4E50-981B-09D1A98290DB}"/>
              </a:ext>
            </a:extLst>
          </p:cNvPr>
          <p:cNvSpPr txBox="1"/>
          <p:nvPr/>
        </p:nvSpPr>
        <p:spPr>
          <a:xfrm>
            <a:off x="7155590" y="6016229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게임 리플레이 데이터와 같은 중요하지 않은 것들은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생각하지 않고 만들기도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513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1B105-A2EE-4EB2-B9F8-75826D00475E}"/>
              </a:ext>
            </a:extLst>
          </p:cNvPr>
          <p:cNvSpPr txBox="1"/>
          <p:nvPr/>
        </p:nvSpPr>
        <p:spPr>
          <a:xfrm>
            <a:off x="3048000" y="1894676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DC45A-586D-4860-9433-45913DC235D3}"/>
              </a:ext>
            </a:extLst>
          </p:cNvPr>
          <p:cNvSpPr txBox="1"/>
          <p:nvPr/>
        </p:nvSpPr>
        <p:spPr>
          <a:xfrm>
            <a:off x="4245173" y="4871051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931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F1B105-A2EE-4EB2-B9F8-75826D00475E}"/>
              </a:ext>
            </a:extLst>
          </p:cNvPr>
          <p:cNvSpPr txBox="1"/>
          <p:nvPr/>
        </p:nvSpPr>
        <p:spPr>
          <a:xfrm>
            <a:off x="3048000" y="1764048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DC45A-586D-4860-9433-45913DC235D3}"/>
              </a:ext>
            </a:extLst>
          </p:cNvPr>
          <p:cNvSpPr txBox="1"/>
          <p:nvPr/>
        </p:nvSpPr>
        <p:spPr>
          <a:xfrm>
            <a:off x="4016745" y="5010388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안타깝게도 이 두 구조는 호환이 되지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6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ECAF0-81F9-4A53-8F70-EFCC38756AB2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E9502-269B-40D4-A20E-E2EC4709B9EF}"/>
              </a:ext>
            </a:extLst>
          </p:cNvPr>
          <p:cNvSpPr txBox="1"/>
          <p:nvPr/>
        </p:nvSpPr>
        <p:spPr>
          <a:xfrm>
            <a:off x="1878338" y="3845560"/>
            <a:ext cx="8435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 혹은 데이터에 이상이 있는지 없는지 검사하는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무결성을 검사하는 방법은 다양하고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암호화와 섞을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274969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3698559" y="2446139"/>
            <a:ext cx="479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위한 첫번째 방법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E4788-E7E0-4FA1-A7A4-1AADFF712531}"/>
              </a:ext>
            </a:extLst>
          </p:cNvPr>
          <p:cNvSpPr txBox="1"/>
          <p:nvPr/>
        </p:nvSpPr>
        <p:spPr>
          <a:xfrm>
            <a:off x="2832934" y="3429000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세이브파일의 버전을 명시한 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버전에 해당하는 로더를 사용함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로더가 로드한 이후에는 버전이 올라감에 따라 달라진 부분을 변경함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세이버와 제너레이터는 하나지만 로더가 여럿 존재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55436-4886-42C2-8AFC-95C66C4F6F84}"/>
              </a:ext>
            </a:extLst>
          </p:cNvPr>
          <p:cNvSpPr txBox="1"/>
          <p:nvPr/>
        </p:nvSpPr>
        <p:spPr>
          <a:xfrm>
            <a:off x="6722999" y="6163782"/>
            <a:ext cx="537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게임에서 옛날 세이브파일을 현재 버전에서 사용하기 위해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버전의 게임을 거치는 경우가 이런 경우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65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3698559" y="2446139"/>
            <a:ext cx="4794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호환성을 위한 두번째 방법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E4788-E7E0-4FA1-A7A4-1AADFF712531}"/>
              </a:ext>
            </a:extLst>
          </p:cNvPr>
          <p:cNvSpPr txBox="1"/>
          <p:nvPr/>
        </p:nvSpPr>
        <p:spPr>
          <a:xfrm>
            <a:off x="2909086" y="3429000"/>
            <a:ext cx="637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고정된 데이터가 아닌 여러 데이터를 저장할 수 있도록 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이용하거나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아니면 딕셔너리를 이용할 수도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35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1996961" y="1924709"/>
            <a:ext cx="81980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4245173" y="4871051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44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98F76B-76B5-4065-9395-235557AA871D}"/>
              </a:ext>
            </a:extLst>
          </p:cNvPr>
          <p:cNvSpPr txBox="1"/>
          <p:nvPr/>
        </p:nvSpPr>
        <p:spPr>
          <a:xfrm>
            <a:off x="1996961" y="1762508"/>
            <a:ext cx="81980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“mp”:100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4274027" y="4871051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버전에서 사용하는 데이터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380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D45FBF-E180-4CB2-A20B-00EF6DD36616}"/>
              </a:ext>
            </a:extLst>
          </p:cNvPr>
          <p:cNvSpPr txBox="1"/>
          <p:nvPr/>
        </p:nvSpPr>
        <p:spPr>
          <a:xfrm>
            <a:off x="3507802" y="4871051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1.0.0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1.0.1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에서 로드할 때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없으므로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존재하지 않는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적당한 값으로 채우기만 하면 됨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E575B-74F3-4330-84D8-D849038F8C25}"/>
              </a:ext>
            </a:extLst>
          </p:cNvPr>
          <p:cNvSpPr txBox="1"/>
          <p:nvPr/>
        </p:nvSpPr>
        <p:spPr>
          <a:xfrm>
            <a:off x="1996961" y="1762508"/>
            <a:ext cx="81980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“name”:“hello”,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“UUID”:”aaaaaaaa-aaaa-aaaa-aaaaaaaaaaaa”,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“level”:50,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“hp”:100</a:t>
            </a:r>
            <a:r>
              <a:rPr lang="en-US" altLang="ko-KR" sz="28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en-US" altLang="ko-KR" sz="28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“mp”:100</a:t>
            </a:r>
          </a:p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880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987EED-6FB0-415E-831D-D213158144F7}"/>
              </a:ext>
            </a:extLst>
          </p:cNvPr>
          <p:cNvSpPr txBox="1"/>
          <p:nvPr/>
        </p:nvSpPr>
        <p:spPr>
          <a:xfrm>
            <a:off x="1780903" y="2761345"/>
            <a:ext cx="86301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:0,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0D122-2FE5-436B-A6D8-8629188C67A8}"/>
              </a:ext>
            </a:extLst>
          </p:cNvPr>
          <p:cNvSpPr txBox="1"/>
          <p:nvPr/>
        </p:nvSpPr>
        <p:spPr>
          <a:xfrm>
            <a:off x="3321059" y="4209199"/>
            <a:ext cx="554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버전에 맞는 데이터를 사용할 경우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값이 존재하므로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 다른 추가 작업이 필요하지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911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987EED-6FB0-415E-831D-D213158144F7}"/>
              </a:ext>
            </a:extLst>
          </p:cNvPr>
          <p:cNvSpPr txBox="1"/>
          <p:nvPr/>
        </p:nvSpPr>
        <p:spPr>
          <a:xfrm>
            <a:off x="2296886" y="1670042"/>
            <a:ext cx="759822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something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0D122-2FE5-436B-A6D8-8629188C67A8}"/>
              </a:ext>
            </a:extLst>
          </p:cNvPr>
          <p:cNvSpPr txBox="1"/>
          <p:nvPr/>
        </p:nvSpPr>
        <p:spPr>
          <a:xfrm>
            <a:off x="2528382" y="5003292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하지만 낮은 버전에서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값이 존재하지 않는다면 추가적인 작업을 해줌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84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1E0AFD-A31F-4EC5-A2E9-3E0494171FC1}"/>
              </a:ext>
            </a:extLst>
          </p:cNvPr>
          <p:cNvSpPr txBox="1"/>
          <p:nvPr/>
        </p:nvSpPr>
        <p:spPr>
          <a:xfrm>
            <a:off x="1587414" y="3075057"/>
            <a:ext cx="901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형식을 지닌 포맷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이와 같은 아이디어를 딕셔너리로 사용하여 바이너리 파일로 저장할 수도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695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1119051" y="2355392"/>
            <a:ext cx="9953897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969486" y="4646240"/>
            <a:ext cx="425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기존의 변수들 대신 딕셔너리를 사용합니다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131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884844" y="1644359"/>
            <a:ext cx="1042231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FindGameObjectsWithTag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922203" y="5543222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세이버가 딕셔너리를 사용하도록 수정합니다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79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541780" y="1894580"/>
            <a:ext cx="5598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검사를 하는 방법은 많지만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예를 들면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AB010-55BB-4439-9E81-50F6D446ABFA}"/>
              </a:ext>
            </a:extLst>
          </p:cNvPr>
          <p:cNvSpPr txBox="1"/>
          <p:nvPr/>
        </p:nvSpPr>
        <p:spPr>
          <a:xfrm>
            <a:off x="5213892" y="3290389"/>
            <a:ext cx="1851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574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381462" y="1443841"/>
            <a:ext cx="1142907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712210" y="570797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제너레이터가 딕셔너리를 사용하도록 수정합니다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87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C2523B9-8681-40AD-9A1B-EE1FC9F5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64" y="1785723"/>
            <a:ext cx="5626271" cy="3002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89E03-B35F-4811-8F28-C09D2E49C75B}"/>
              </a:ext>
            </a:extLst>
          </p:cNvPr>
          <p:cNvSpPr txBox="1"/>
          <p:nvPr/>
        </p:nvSpPr>
        <p:spPr>
          <a:xfrm>
            <a:off x="4657186" y="5577348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기존과 동일하게 작동합니다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10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702A6-97BC-44F0-893D-9D1FC9AD68F5}"/>
              </a:ext>
            </a:extLst>
          </p:cNvPr>
          <p:cNvSpPr txBox="1"/>
          <p:nvPr/>
        </p:nvSpPr>
        <p:spPr>
          <a:xfrm>
            <a:off x="3460799" y="1887978"/>
            <a:ext cx="527040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115BA-F072-42E3-8F1C-68B376EF516B}"/>
              </a:ext>
            </a:extLst>
          </p:cNvPr>
          <p:cNvSpPr txBox="1"/>
          <p:nvPr/>
        </p:nvSpPr>
        <p:spPr>
          <a:xfrm>
            <a:off x="3543098" y="5464137"/>
            <a:ext cx="51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업데이트가 되어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추가되었습니다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421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49B98E-2240-4B5D-BB6E-DA378D19C2AD}"/>
              </a:ext>
            </a:extLst>
          </p:cNvPr>
          <p:cNvSpPr txBox="1"/>
          <p:nvPr/>
        </p:nvSpPr>
        <p:spPr>
          <a:xfrm>
            <a:off x="381462" y="1336119"/>
            <a:ext cx="11429076" cy="41857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GenerateObjects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"level"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stringDatas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"friendUUID"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objectsWithUUID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1A576-9CF7-44D1-93F8-F8B7AA880067}"/>
              </a:ext>
            </a:extLst>
          </p:cNvPr>
          <p:cNvSpPr txBox="1"/>
          <p:nvPr/>
        </p:nvSpPr>
        <p:spPr>
          <a:xfrm>
            <a:off x="2419398" y="5770745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mp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해당하는 데이터가 없다면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구버전의 데이터라면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기본값을 적용합니다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83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버전 호환성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64410F-7D83-4173-ADE6-96941279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1917074"/>
            <a:ext cx="4660900" cy="30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D647A-5212-47D4-9207-CD2B2207A1ED}"/>
              </a:ext>
            </a:extLst>
          </p:cNvPr>
          <p:cNvSpPr/>
          <p:nvPr/>
        </p:nvSpPr>
        <p:spPr>
          <a:xfrm>
            <a:off x="2737644" y="5130055"/>
            <a:ext cx="6716712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8819-A7FA-42CC-B8DA-156BDC10D7F1}"/>
              </a:ext>
            </a:extLst>
          </p:cNvPr>
          <p:cNvSpPr txBox="1"/>
          <p:nvPr/>
        </p:nvSpPr>
        <p:spPr>
          <a:xfrm>
            <a:off x="541780" y="1284023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샌드박스 게임이라면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6AD14A-A2D0-41CF-A560-3C0CB603DDCA}"/>
              </a:ext>
            </a:extLst>
          </p:cNvPr>
          <p:cNvSpPr/>
          <p:nvPr/>
        </p:nvSpPr>
        <p:spPr>
          <a:xfrm>
            <a:off x="2737644" y="4183328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F2E14-FF44-4E37-AFB7-19BBDF4A53D4}"/>
              </a:ext>
            </a:extLst>
          </p:cNvPr>
          <p:cNvSpPr/>
          <p:nvPr/>
        </p:nvSpPr>
        <p:spPr>
          <a:xfrm>
            <a:off x="5058749" y="418332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ABC0B-92DC-4314-929D-7421281E3D98}"/>
              </a:ext>
            </a:extLst>
          </p:cNvPr>
          <p:cNvSpPr/>
          <p:nvPr/>
        </p:nvSpPr>
        <p:spPr>
          <a:xfrm>
            <a:off x="7379855" y="418332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6A8C2-1799-4208-B616-C914ED57F098}"/>
              </a:ext>
            </a:extLst>
          </p:cNvPr>
          <p:cNvSpPr/>
          <p:nvPr/>
        </p:nvSpPr>
        <p:spPr>
          <a:xfrm>
            <a:off x="2737644" y="323660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382AD-AA7C-475D-A616-D70C234437B1}"/>
              </a:ext>
            </a:extLst>
          </p:cNvPr>
          <p:cNvSpPr/>
          <p:nvPr/>
        </p:nvSpPr>
        <p:spPr>
          <a:xfrm>
            <a:off x="2737643" y="228987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367A32-B3E9-4D6B-A11E-9F129A0F2F87}"/>
              </a:ext>
            </a:extLst>
          </p:cNvPr>
          <p:cNvSpPr/>
          <p:nvPr/>
        </p:nvSpPr>
        <p:spPr>
          <a:xfrm>
            <a:off x="5058748" y="228987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23DA54-B990-441F-A9B7-D8A0589B729F}"/>
              </a:ext>
            </a:extLst>
          </p:cNvPr>
          <p:cNvSpPr/>
          <p:nvPr/>
        </p:nvSpPr>
        <p:spPr>
          <a:xfrm>
            <a:off x="7379852" y="228987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F0FB-560C-4BA6-90D8-A7051F378CD5}"/>
              </a:ext>
            </a:extLst>
          </p:cNvPr>
          <p:cNvSpPr/>
          <p:nvPr/>
        </p:nvSpPr>
        <p:spPr>
          <a:xfrm>
            <a:off x="5058747" y="3236600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6917BF-27AC-4960-9818-08DB7A71A565}"/>
              </a:ext>
            </a:extLst>
          </p:cNvPr>
          <p:cNvSpPr/>
          <p:nvPr/>
        </p:nvSpPr>
        <p:spPr>
          <a:xfrm>
            <a:off x="7379850" y="3236600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33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D647A-5212-47D4-9207-CD2B2207A1ED}"/>
              </a:ext>
            </a:extLst>
          </p:cNvPr>
          <p:cNvSpPr/>
          <p:nvPr/>
        </p:nvSpPr>
        <p:spPr>
          <a:xfrm>
            <a:off x="2737644" y="4529692"/>
            <a:ext cx="6716712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8819-A7FA-42CC-B8DA-156BDC10D7F1}"/>
              </a:ext>
            </a:extLst>
          </p:cNvPr>
          <p:cNvSpPr txBox="1"/>
          <p:nvPr/>
        </p:nvSpPr>
        <p:spPr>
          <a:xfrm>
            <a:off x="3567901" y="5799690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수 많은 데이터들을 한 파일에 저장하는 것은 무리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6AD14A-A2D0-41CF-A560-3C0CB603DDCA}"/>
              </a:ext>
            </a:extLst>
          </p:cNvPr>
          <p:cNvSpPr/>
          <p:nvPr/>
        </p:nvSpPr>
        <p:spPr>
          <a:xfrm>
            <a:off x="2737644" y="3582965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F2E14-FF44-4E37-AFB7-19BBDF4A53D4}"/>
              </a:ext>
            </a:extLst>
          </p:cNvPr>
          <p:cNvSpPr/>
          <p:nvPr/>
        </p:nvSpPr>
        <p:spPr>
          <a:xfrm>
            <a:off x="5058749" y="358296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ABC0B-92DC-4314-929D-7421281E3D98}"/>
              </a:ext>
            </a:extLst>
          </p:cNvPr>
          <p:cNvSpPr/>
          <p:nvPr/>
        </p:nvSpPr>
        <p:spPr>
          <a:xfrm>
            <a:off x="7379855" y="358296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6A8C2-1799-4208-B616-C914ED57F098}"/>
              </a:ext>
            </a:extLst>
          </p:cNvPr>
          <p:cNvSpPr/>
          <p:nvPr/>
        </p:nvSpPr>
        <p:spPr>
          <a:xfrm>
            <a:off x="2737644" y="2636238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382AD-AA7C-475D-A616-D70C234437B1}"/>
              </a:ext>
            </a:extLst>
          </p:cNvPr>
          <p:cNvSpPr/>
          <p:nvPr/>
        </p:nvSpPr>
        <p:spPr>
          <a:xfrm>
            <a:off x="2737643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367A32-B3E9-4D6B-A11E-9F129A0F2F87}"/>
              </a:ext>
            </a:extLst>
          </p:cNvPr>
          <p:cNvSpPr/>
          <p:nvPr/>
        </p:nvSpPr>
        <p:spPr>
          <a:xfrm>
            <a:off x="5058748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23DA54-B990-441F-A9B7-D8A0589B729F}"/>
              </a:ext>
            </a:extLst>
          </p:cNvPr>
          <p:cNvSpPr/>
          <p:nvPr/>
        </p:nvSpPr>
        <p:spPr>
          <a:xfrm>
            <a:off x="7379852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F0FB-560C-4BA6-90D8-A7051F378CD5}"/>
              </a:ext>
            </a:extLst>
          </p:cNvPr>
          <p:cNvSpPr/>
          <p:nvPr/>
        </p:nvSpPr>
        <p:spPr>
          <a:xfrm>
            <a:off x="5058747" y="263623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6917BF-27AC-4960-9818-08DB7A71A565}"/>
              </a:ext>
            </a:extLst>
          </p:cNvPr>
          <p:cNvSpPr/>
          <p:nvPr/>
        </p:nvSpPr>
        <p:spPr>
          <a:xfrm>
            <a:off x="7379850" y="263623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90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D647A-5212-47D4-9207-CD2B2207A1ED}"/>
              </a:ext>
            </a:extLst>
          </p:cNvPr>
          <p:cNvSpPr/>
          <p:nvPr/>
        </p:nvSpPr>
        <p:spPr>
          <a:xfrm>
            <a:off x="2737644" y="4529692"/>
            <a:ext cx="6716712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8819-A7FA-42CC-B8DA-156BDC10D7F1}"/>
              </a:ext>
            </a:extLst>
          </p:cNvPr>
          <p:cNvSpPr txBox="1"/>
          <p:nvPr/>
        </p:nvSpPr>
        <p:spPr>
          <a:xfrm>
            <a:off x="3567901" y="5799690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수 많은 데이터들을 한 파일에 저장하는 것은 무리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6AD14A-A2D0-41CF-A560-3C0CB603DDCA}"/>
              </a:ext>
            </a:extLst>
          </p:cNvPr>
          <p:cNvSpPr/>
          <p:nvPr/>
        </p:nvSpPr>
        <p:spPr>
          <a:xfrm>
            <a:off x="2737644" y="3582965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F2E14-FF44-4E37-AFB7-19BBDF4A53D4}"/>
              </a:ext>
            </a:extLst>
          </p:cNvPr>
          <p:cNvSpPr/>
          <p:nvPr/>
        </p:nvSpPr>
        <p:spPr>
          <a:xfrm>
            <a:off x="5058749" y="358296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ABC0B-92DC-4314-929D-7421281E3D98}"/>
              </a:ext>
            </a:extLst>
          </p:cNvPr>
          <p:cNvSpPr/>
          <p:nvPr/>
        </p:nvSpPr>
        <p:spPr>
          <a:xfrm>
            <a:off x="7379855" y="3582964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6A8C2-1799-4208-B616-C914ED57F098}"/>
              </a:ext>
            </a:extLst>
          </p:cNvPr>
          <p:cNvSpPr/>
          <p:nvPr/>
        </p:nvSpPr>
        <p:spPr>
          <a:xfrm>
            <a:off x="2737644" y="2636238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C382AD-AA7C-475D-A616-D70C234437B1}"/>
              </a:ext>
            </a:extLst>
          </p:cNvPr>
          <p:cNvSpPr/>
          <p:nvPr/>
        </p:nvSpPr>
        <p:spPr>
          <a:xfrm>
            <a:off x="2737643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367A32-B3E9-4D6B-A11E-9F129A0F2F87}"/>
              </a:ext>
            </a:extLst>
          </p:cNvPr>
          <p:cNvSpPr/>
          <p:nvPr/>
        </p:nvSpPr>
        <p:spPr>
          <a:xfrm>
            <a:off x="5058748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23DA54-B990-441F-A9B7-D8A0589B729F}"/>
              </a:ext>
            </a:extLst>
          </p:cNvPr>
          <p:cNvSpPr/>
          <p:nvPr/>
        </p:nvSpPr>
        <p:spPr>
          <a:xfrm>
            <a:off x="7379852" y="1689511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 Datas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F0FB-560C-4BA6-90D8-A7051F378CD5}"/>
              </a:ext>
            </a:extLst>
          </p:cNvPr>
          <p:cNvSpPr/>
          <p:nvPr/>
        </p:nvSpPr>
        <p:spPr>
          <a:xfrm>
            <a:off x="5058747" y="263623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Block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6917BF-27AC-4960-9818-08DB7A71A565}"/>
              </a:ext>
            </a:extLst>
          </p:cNvPr>
          <p:cNvSpPr/>
          <p:nvPr/>
        </p:nvSpPr>
        <p:spPr>
          <a:xfrm>
            <a:off x="7379850" y="2636237"/>
            <a:ext cx="2074501" cy="66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27D4A-D1E4-4CFB-BA1B-C3045BB4A0A6}"/>
              </a:ext>
            </a:extLst>
          </p:cNvPr>
          <p:cNvSpPr txBox="1"/>
          <p:nvPr/>
        </p:nvSpPr>
        <p:spPr>
          <a:xfrm>
            <a:off x="3296994" y="6169022"/>
            <a:ext cx="559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여러 파일과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디렉토리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폴더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구조로 나누어서 저장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499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A50C07-EFDE-40FC-B7E5-AD2F2DF12A5B}"/>
              </a:ext>
            </a:extLst>
          </p:cNvPr>
          <p:cNvSpPr/>
          <p:nvPr/>
        </p:nvSpPr>
        <p:spPr>
          <a:xfrm>
            <a:off x="5781963" y="1113199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183A9-7323-4BDC-B256-E31A5A48DE69}"/>
              </a:ext>
            </a:extLst>
          </p:cNvPr>
          <p:cNvSpPr/>
          <p:nvPr/>
        </p:nvSpPr>
        <p:spPr>
          <a:xfrm>
            <a:off x="5781963" y="1995272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5D9838-7772-40F2-8656-DC41005FA2EA}"/>
              </a:ext>
            </a:extLst>
          </p:cNvPr>
          <p:cNvSpPr/>
          <p:nvPr/>
        </p:nvSpPr>
        <p:spPr>
          <a:xfrm>
            <a:off x="4668982" y="2886581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6FCB34-BBC2-40A4-B688-2CE8B97F1445}"/>
              </a:ext>
            </a:extLst>
          </p:cNvPr>
          <p:cNvSpPr/>
          <p:nvPr/>
        </p:nvSpPr>
        <p:spPr>
          <a:xfrm>
            <a:off x="6894944" y="2886581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A4C51D-6D69-420D-9E11-6697453903E6}"/>
              </a:ext>
            </a:extLst>
          </p:cNvPr>
          <p:cNvSpPr/>
          <p:nvPr/>
        </p:nvSpPr>
        <p:spPr>
          <a:xfrm>
            <a:off x="5781963" y="2886581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80927DB-2644-4414-90F2-A9FA362F1879}"/>
              </a:ext>
            </a:extLst>
          </p:cNvPr>
          <p:cNvSpPr/>
          <p:nvPr/>
        </p:nvSpPr>
        <p:spPr>
          <a:xfrm>
            <a:off x="6894943" y="3861016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AE34E7-B591-46EA-A378-0CB135C628DE}"/>
              </a:ext>
            </a:extLst>
          </p:cNvPr>
          <p:cNvSpPr/>
          <p:nvPr/>
        </p:nvSpPr>
        <p:spPr>
          <a:xfrm>
            <a:off x="4668981" y="3861016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72E341-8115-4ED4-87FB-63DF1928A511}"/>
              </a:ext>
            </a:extLst>
          </p:cNvPr>
          <p:cNvSpPr/>
          <p:nvPr/>
        </p:nvSpPr>
        <p:spPr>
          <a:xfrm>
            <a:off x="3556000" y="3861016"/>
            <a:ext cx="628073" cy="62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B712B5-ACD0-46E3-999C-9F3A919E8513}"/>
              </a:ext>
            </a:extLst>
          </p:cNvPr>
          <p:cNvSpPr/>
          <p:nvPr/>
        </p:nvSpPr>
        <p:spPr>
          <a:xfrm>
            <a:off x="3556000" y="4752326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3D7D764-A995-4C05-A5F7-9ECDE42BA63A}"/>
              </a:ext>
            </a:extLst>
          </p:cNvPr>
          <p:cNvSpPr/>
          <p:nvPr/>
        </p:nvSpPr>
        <p:spPr>
          <a:xfrm>
            <a:off x="2443019" y="4752324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FA643D-1EE2-4446-AC88-9E670301F784}"/>
              </a:ext>
            </a:extLst>
          </p:cNvPr>
          <p:cNvSpPr/>
          <p:nvPr/>
        </p:nvSpPr>
        <p:spPr>
          <a:xfrm>
            <a:off x="4668981" y="4752325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D37349-64EC-4C2E-AE3C-F0F22E920007}"/>
              </a:ext>
            </a:extLst>
          </p:cNvPr>
          <p:cNvSpPr/>
          <p:nvPr/>
        </p:nvSpPr>
        <p:spPr>
          <a:xfrm>
            <a:off x="5781963" y="4752323"/>
            <a:ext cx="628073" cy="628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6459D7-73BA-4E2E-B5F3-EDDBC1B2E08A}"/>
              </a:ext>
            </a:extLst>
          </p:cNvPr>
          <p:cNvCxnSpPr>
            <a:stCxn id="2" idx="2"/>
            <a:endCxn id="21" idx="0"/>
          </p:cNvCxnSpPr>
          <p:nvPr/>
        </p:nvCxnSpPr>
        <p:spPr>
          <a:xfrm>
            <a:off x="6096000" y="1741272"/>
            <a:ext cx="0" cy="25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21CD92-4282-402A-BCDE-F53C143C8305}"/>
              </a:ext>
            </a:extLst>
          </p:cNvPr>
          <p:cNvCxnSpPr>
            <a:cxnSpLocks/>
            <a:stCxn id="3" idx="0"/>
            <a:endCxn id="21" idx="2"/>
          </p:cNvCxnSpPr>
          <p:nvPr/>
        </p:nvCxnSpPr>
        <p:spPr>
          <a:xfrm flipV="1">
            <a:off x="6096000" y="2623345"/>
            <a:ext cx="0" cy="263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344FDAA-D1A6-4843-B3B4-17F90CA91847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4983019" y="2623345"/>
            <a:ext cx="1112981" cy="263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F1C4FC0-3710-40C1-8988-4CC5E9D5A41B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H="1" flipV="1">
            <a:off x="6096000" y="2623345"/>
            <a:ext cx="1112981" cy="263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9D959A2-126B-46D8-9A60-625393BB9512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7208980" y="3514654"/>
            <a:ext cx="1" cy="346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C716284-9812-42B3-9ADB-81B4E0CDE187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4983018" y="3514654"/>
            <a:ext cx="1" cy="346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E24CDD-A6C9-4279-975B-3832B746F5DE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flipV="1">
            <a:off x="3870037" y="3514654"/>
            <a:ext cx="1112982" cy="346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CBEF7F6-F042-489F-B4BB-0CCD9160C2F4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V="1">
            <a:off x="4983018" y="4489089"/>
            <a:ext cx="0" cy="263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EF0AB6-4CFA-458D-B9E2-F2870FE1C94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4983018" y="4489089"/>
            <a:ext cx="1112982" cy="26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B326F-90C2-4A4B-A084-1D1775331634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3870037" y="4489089"/>
            <a:ext cx="0" cy="263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F5DF91F-6051-4051-A07C-9113DDB930C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2757056" y="4489089"/>
            <a:ext cx="1112981" cy="2632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78AA5F4-BC46-4432-A407-582B222AF430}"/>
              </a:ext>
            </a:extLst>
          </p:cNvPr>
          <p:cNvSpPr txBox="1"/>
          <p:nvPr/>
        </p:nvSpPr>
        <p:spPr>
          <a:xfrm>
            <a:off x="4628289" y="6133281"/>
            <a:ext cx="29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파일의 디렉토리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965444-91F9-4B1F-98AF-3EEF1269867C}"/>
              </a:ext>
            </a:extLst>
          </p:cNvPr>
          <p:cNvSpPr txBox="1"/>
          <p:nvPr/>
        </p:nvSpPr>
        <p:spPr>
          <a:xfrm>
            <a:off x="6453956" y="128410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세이브 파일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D0746D-65EF-492A-BCC3-53950D5179A1}"/>
              </a:ext>
            </a:extLst>
          </p:cNvPr>
          <p:cNvSpPr txBox="1"/>
          <p:nvPr/>
        </p:nvSpPr>
        <p:spPr>
          <a:xfrm>
            <a:off x="6453956" y="217080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AB516-B462-408E-B7EF-97C5856E25D1}"/>
              </a:ext>
            </a:extLst>
          </p:cNvPr>
          <p:cNvSpPr txBox="1"/>
          <p:nvPr/>
        </p:nvSpPr>
        <p:spPr>
          <a:xfrm>
            <a:off x="7563709" y="3062117"/>
            <a:ext cx="603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582A20-5BAC-436D-86B9-DE14F794E6F9}"/>
              </a:ext>
            </a:extLst>
          </p:cNvPr>
          <p:cNvSpPr txBox="1"/>
          <p:nvPr/>
        </p:nvSpPr>
        <p:spPr>
          <a:xfrm>
            <a:off x="7563709" y="4032350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데이터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4E241-D205-4AE0-B930-7050CBF10FFB}"/>
              </a:ext>
            </a:extLst>
          </p:cNvPr>
          <p:cNvSpPr txBox="1"/>
          <p:nvPr/>
        </p:nvSpPr>
        <p:spPr>
          <a:xfrm>
            <a:off x="5886299" y="3547087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블록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19E587-5DBD-4595-B252-E82B605FBAB7}"/>
              </a:ext>
            </a:extLst>
          </p:cNvPr>
          <p:cNvSpPr txBox="1"/>
          <p:nvPr/>
        </p:nvSpPr>
        <p:spPr>
          <a:xfrm>
            <a:off x="3568382" y="3062117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목록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07B47B-3E5B-4EC9-8386-A1E6DB4626B0}"/>
              </a:ext>
            </a:extLst>
          </p:cNvPr>
          <p:cNvSpPr txBox="1"/>
          <p:nvPr/>
        </p:nvSpPr>
        <p:spPr>
          <a:xfrm>
            <a:off x="2613274" y="4034935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 </a:t>
            </a:r>
            <a:r>
              <a:rPr lang="en-US" altLang="ko-KR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857F36-2B2C-4488-9C0E-E5D90E5BAB3E}"/>
              </a:ext>
            </a:extLst>
          </p:cNvPr>
          <p:cNvSpPr txBox="1"/>
          <p:nvPr/>
        </p:nvSpPr>
        <p:spPr>
          <a:xfrm>
            <a:off x="5325747" y="4039539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 </a:t>
            </a:r>
            <a:r>
              <a:rPr lang="en-US" altLang="ko-KR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DB6EA0-E169-4970-A878-1457ADD56EEF}"/>
              </a:ext>
            </a:extLst>
          </p:cNvPr>
          <p:cNvSpPr txBox="1"/>
          <p:nvPr/>
        </p:nvSpPr>
        <p:spPr>
          <a:xfrm>
            <a:off x="2138135" y="5438768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데이터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472C42-7DC1-46B5-B455-AD1A0C29F5C0}"/>
              </a:ext>
            </a:extLst>
          </p:cNvPr>
          <p:cNvSpPr txBox="1"/>
          <p:nvPr/>
        </p:nvSpPr>
        <p:spPr>
          <a:xfrm>
            <a:off x="4364097" y="5438769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데이터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E22B0-92C9-469A-816D-CF5E3B94F068}"/>
              </a:ext>
            </a:extLst>
          </p:cNvPr>
          <p:cNvSpPr txBox="1"/>
          <p:nvPr/>
        </p:nvSpPr>
        <p:spPr>
          <a:xfrm>
            <a:off x="5566045" y="5438768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데이터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4DDBFD-6A43-4D51-A018-0A43C3A91DCC}"/>
              </a:ext>
            </a:extLst>
          </p:cNvPr>
          <p:cNvSpPr txBox="1"/>
          <p:nvPr/>
        </p:nvSpPr>
        <p:spPr>
          <a:xfrm>
            <a:off x="3358029" y="5441921"/>
            <a:ext cx="105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아이템 데이터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684922-8676-4DC7-ADE9-E6C196D05F8C}"/>
              </a:ext>
            </a:extLst>
          </p:cNvPr>
          <p:cNvSpPr/>
          <p:nvPr/>
        </p:nvSpPr>
        <p:spPr>
          <a:xfrm>
            <a:off x="951428" y="4128077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23EBCA-58F4-484E-B48E-F8ABC50589A7}"/>
              </a:ext>
            </a:extLst>
          </p:cNvPr>
          <p:cNvSpPr/>
          <p:nvPr/>
        </p:nvSpPr>
        <p:spPr>
          <a:xfrm>
            <a:off x="4791797" y="4128077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FF096D-8D42-44C4-ACAC-00ECFB808B84}"/>
              </a:ext>
            </a:extLst>
          </p:cNvPr>
          <p:cNvSpPr/>
          <p:nvPr/>
        </p:nvSpPr>
        <p:spPr>
          <a:xfrm>
            <a:off x="8632166" y="4128077"/>
            <a:ext cx="260840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DEAB4-0093-4FE1-AA71-BF4F77C27B0F}"/>
              </a:ext>
            </a:extLst>
          </p:cNvPr>
          <p:cNvCxnSpPr/>
          <p:nvPr/>
        </p:nvCxnSpPr>
        <p:spPr>
          <a:xfrm>
            <a:off x="2255631" y="3528002"/>
            <a:ext cx="77837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6C8DEA-BED4-4DA2-A208-F0DB1389699C}"/>
              </a:ext>
            </a:extLst>
          </p:cNvPr>
          <p:cNvSpPr txBox="1"/>
          <p:nvPr/>
        </p:nvSpPr>
        <p:spPr>
          <a:xfrm>
            <a:off x="5490931" y="2815653"/>
            <a:ext cx="1210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2AE631-BAF1-4F7D-8ADF-B7AB26B76F8E}"/>
              </a:ext>
            </a:extLst>
          </p:cNvPr>
          <p:cNvSpPr txBox="1"/>
          <p:nvPr/>
        </p:nvSpPr>
        <p:spPr>
          <a:xfrm>
            <a:off x="541780" y="134739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기존에 사용한 간단한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28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599394" y="453980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숫자의 각 자리수를 더한 값을 무결성 검사를 위한 데이터로 저장함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이제 실제 데이터와 무결성 검사를 위한 데이터를 비교하면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75BF2-9EDF-4C78-B05E-E97AFABBB5FD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4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684922-8676-4DC7-ADE9-E6C196D05F8C}"/>
              </a:ext>
            </a:extLst>
          </p:cNvPr>
          <p:cNvSpPr/>
          <p:nvPr/>
        </p:nvSpPr>
        <p:spPr>
          <a:xfrm>
            <a:off x="951428" y="4128077"/>
            <a:ext cx="174559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FF096D-8D42-44C4-ACAC-00ECFB808B84}"/>
              </a:ext>
            </a:extLst>
          </p:cNvPr>
          <p:cNvSpPr/>
          <p:nvPr/>
        </p:nvSpPr>
        <p:spPr>
          <a:xfrm>
            <a:off x="9494982" y="4128077"/>
            <a:ext cx="174559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DEAB4-0093-4FE1-AA71-BF4F77C27B0F}"/>
              </a:ext>
            </a:extLst>
          </p:cNvPr>
          <p:cNvCxnSpPr/>
          <p:nvPr/>
        </p:nvCxnSpPr>
        <p:spPr>
          <a:xfrm>
            <a:off x="2255631" y="3528002"/>
            <a:ext cx="77837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6C8DEA-BED4-4DA2-A208-F0DB1389699C}"/>
              </a:ext>
            </a:extLst>
          </p:cNvPr>
          <p:cNvSpPr txBox="1"/>
          <p:nvPr/>
        </p:nvSpPr>
        <p:spPr>
          <a:xfrm>
            <a:off x="5490931" y="2815653"/>
            <a:ext cx="1210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2AE631-BAF1-4F7D-8ADF-B7AB26B76F8E}"/>
              </a:ext>
            </a:extLst>
          </p:cNvPr>
          <p:cNvSpPr txBox="1"/>
          <p:nvPr/>
        </p:nvSpPr>
        <p:spPr>
          <a:xfrm>
            <a:off x="541780" y="134739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새롭게 만들 구조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4374B-18C4-43F3-AD3F-191B8CD2B502}"/>
              </a:ext>
            </a:extLst>
          </p:cNvPr>
          <p:cNvSpPr/>
          <p:nvPr/>
        </p:nvSpPr>
        <p:spPr>
          <a:xfrm>
            <a:off x="3823895" y="4128077"/>
            <a:ext cx="174559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611C8A-4889-4A30-9D4B-81A4007FEBA2}"/>
              </a:ext>
            </a:extLst>
          </p:cNvPr>
          <p:cNvSpPr/>
          <p:nvPr/>
        </p:nvSpPr>
        <p:spPr>
          <a:xfrm>
            <a:off x="6622515" y="4128077"/>
            <a:ext cx="174559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 Tree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7645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9533A9-B13D-4126-B5B5-ED9C0A2E36EE}"/>
              </a:ext>
            </a:extLst>
          </p:cNvPr>
          <p:cNvSpPr txBox="1"/>
          <p:nvPr/>
        </p:nvSpPr>
        <p:spPr>
          <a:xfrm>
            <a:off x="2861733" y="1285237"/>
            <a:ext cx="646853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42E0C-B1DE-43C2-862D-11F896E3DE46}"/>
              </a:ext>
            </a:extLst>
          </p:cNvPr>
          <p:cNvSpPr txBox="1"/>
          <p:nvPr/>
        </p:nvSpPr>
        <p:spPr>
          <a:xfrm>
            <a:off x="3893317" y="5635287"/>
            <a:ext cx="440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그래프를 위한 노드들을 간단하게 정의합니다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디렉토리와 바이너리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개로 나눕니다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935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26A6502-822B-46A6-9BC8-66C3A102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06" y="1960220"/>
            <a:ext cx="2542187" cy="2429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59E86-6C97-4E6D-A30B-9E8F2CD35B82}"/>
              </a:ext>
            </a:extLst>
          </p:cNvPr>
          <p:cNvSpPr txBox="1"/>
          <p:nvPr/>
        </p:nvSpPr>
        <p:spPr>
          <a:xfrm>
            <a:off x="3969464" y="5347420"/>
            <a:ext cx="425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구조의 게임 오브젝트를 생성합니다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436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3048000" y="1622274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PlayerItems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E8F4C-5103-40D6-8500-6ADCC0D220C8}"/>
              </a:ext>
            </a:extLst>
          </p:cNvPr>
          <p:cNvSpPr txBox="1"/>
          <p:nvPr/>
        </p:nvSpPr>
        <p:spPr>
          <a:xfrm>
            <a:off x="2839354" y="5499820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각각의 오브젝트는 상위 노드를 받아서 저장하고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넣습니다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790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3048000" y="1867807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"playerData"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12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2374900" y="1478340"/>
            <a:ext cx="74422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PlayerItems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playerItems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playerItems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998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2374900" y="1749273"/>
            <a:ext cx="74422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"players"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5827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2374900" y="1850873"/>
            <a:ext cx="74422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7488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39596-F2F4-40CA-86CF-8F3BBCB88F30}"/>
              </a:ext>
            </a:extLst>
          </p:cNvPr>
          <p:cNvSpPr txBox="1"/>
          <p:nvPr/>
        </p:nvSpPr>
        <p:spPr>
          <a:xfrm>
            <a:off x="2374900" y="1681540"/>
            <a:ext cx="7442200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"map"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185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E316D-16D3-4B43-A73E-1C80D90096D9}"/>
              </a:ext>
            </a:extLst>
          </p:cNvPr>
          <p:cNvSpPr txBox="1"/>
          <p:nvPr/>
        </p:nvSpPr>
        <p:spPr>
          <a:xfrm>
            <a:off x="2540000" y="1028343"/>
            <a:ext cx="7112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"save1"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D6A4-5216-4CD2-9C36-E6BB1E0EF7BC}"/>
              </a:ext>
            </a:extLst>
          </p:cNvPr>
          <p:cNvSpPr txBox="1"/>
          <p:nvPr/>
        </p:nvSpPr>
        <p:spPr>
          <a:xfrm>
            <a:off x="3552473" y="5845115"/>
            <a:ext cx="50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세이버는 가장 상위의 개체들의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Save()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실행합니다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76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1DD48-B64D-4A91-BBAC-A86378BB4C5C}"/>
              </a:ext>
            </a:extLst>
          </p:cNvPr>
          <p:cNvSpPr txBox="1"/>
          <p:nvPr/>
        </p:nvSpPr>
        <p:spPr>
          <a:xfrm>
            <a:off x="2416661" y="4539808"/>
            <a:ext cx="7446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자리수를 더한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값을 저장하는 방법도 여러가지가 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따로 파일을 마련하거나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파일 뒤에 붙이거나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40786-A546-47A0-9626-2416651079C0}"/>
              </a:ext>
            </a:extLst>
          </p:cNvPr>
          <p:cNvSpPr txBox="1"/>
          <p:nvPr/>
        </p:nvSpPr>
        <p:spPr>
          <a:xfrm>
            <a:off x="4570287" y="2547439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12345 + 15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981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3A6297-421B-4E6C-AB90-F6BA8D139062}"/>
              </a:ext>
            </a:extLst>
          </p:cNvPr>
          <p:cNvSpPr txBox="1"/>
          <p:nvPr/>
        </p:nvSpPr>
        <p:spPr>
          <a:xfrm>
            <a:off x="1371600" y="916382"/>
            <a:ext cx="9448800" cy="5201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SaveDirectory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"C:/Users/DELL/Desktop/saves"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SaveDirectory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CreateSubdirectory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SaveDirectory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SaveBinary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255F4-6BA6-41C8-9B20-13CECA6E67A0}"/>
              </a:ext>
            </a:extLst>
          </p:cNvPr>
          <p:cNvSpPr txBox="1"/>
          <p:nvPr/>
        </p:nvSpPr>
        <p:spPr>
          <a:xfrm>
            <a:off x="3628075" y="6316266"/>
            <a:ext cx="493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DirectoryInfo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이용하여 계층 구조를 생성합니다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50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3A6297-421B-4E6C-AB90-F6BA8D139062}"/>
              </a:ext>
            </a:extLst>
          </p:cNvPr>
          <p:cNvSpPr txBox="1"/>
          <p:nvPr/>
        </p:nvSpPr>
        <p:spPr>
          <a:xfrm>
            <a:off x="880533" y="2521059"/>
            <a:ext cx="1043093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SaveBinary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DirectoryInfo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sz="160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}/{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}.bin"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255F4-6BA6-41C8-9B20-13CECA6E67A0}"/>
              </a:ext>
            </a:extLst>
          </p:cNvPr>
          <p:cNvSpPr txBox="1"/>
          <p:nvPr/>
        </p:nvSpPr>
        <p:spPr>
          <a:xfrm>
            <a:off x="2995666" y="5418799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포맷터와 파일 스트림으로 바이너리 파일을 생성합니다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578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세이버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E3EAD4E-2805-41EF-B9C1-35C42083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30" y="2379746"/>
            <a:ext cx="3960340" cy="20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7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심화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무결성 검사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5B8E6D-F065-4FBC-B2A9-5D2188448F61}"/>
              </a:ext>
            </a:extLst>
          </p:cNvPr>
          <p:cNvSpPr txBox="1"/>
          <p:nvPr/>
        </p:nvSpPr>
        <p:spPr>
          <a:xfrm>
            <a:off x="541780" y="189458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체크섬 무결성 검사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1FA2B-0EE2-4E80-A2C7-1E73E87E5E98}"/>
              </a:ext>
            </a:extLst>
          </p:cNvPr>
          <p:cNvSpPr txBox="1"/>
          <p:nvPr/>
        </p:nvSpPr>
        <p:spPr>
          <a:xfrm>
            <a:off x="3097932" y="3290389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0110 1101 0110 1101</a:t>
            </a:r>
            <a:endParaRPr lang="ko-KR" altLang="en-US" sz="4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79E26-1132-41E3-AB61-BEFDCA81E55C}"/>
              </a:ext>
            </a:extLst>
          </p:cNvPr>
          <p:cNvSpPr txBox="1"/>
          <p:nvPr/>
        </p:nvSpPr>
        <p:spPr>
          <a:xfrm>
            <a:off x="3097932" y="405983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데이터</a:t>
            </a:r>
          </a:p>
        </p:txBody>
      </p:sp>
    </p:spTree>
    <p:extLst>
      <p:ext uri="{BB962C8B-B14F-4D97-AF65-F5344CB8AC3E}">
        <p14:creationId xmlns:p14="http://schemas.microsoft.com/office/powerpoint/2010/main" val="364866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4252</Words>
  <Application>Microsoft Office PowerPoint</Application>
  <PresentationFormat>와이드스크린</PresentationFormat>
  <Paragraphs>746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8" baseType="lpstr">
      <vt:lpstr>나눔스퀘어OTF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904</cp:revision>
  <dcterms:created xsi:type="dcterms:W3CDTF">2021-07-27T05:46:00Z</dcterms:created>
  <dcterms:modified xsi:type="dcterms:W3CDTF">2022-01-28T03:06:49Z</dcterms:modified>
</cp:coreProperties>
</file>