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44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45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46" r:id="rId39"/>
    <p:sldId id="383" r:id="rId40"/>
    <p:sldId id="384" r:id="rId41"/>
    <p:sldId id="385" r:id="rId42"/>
    <p:sldId id="386" r:id="rId43"/>
    <p:sldId id="387" r:id="rId44"/>
    <p:sldId id="388" r:id="rId45"/>
    <p:sldId id="390" r:id="rId46"/>
    <p:sldId id="391" r:id="rId47"/>
    <p:sldId id="347" r:id="rId48"/>
    <p:sldId id="348" r:id="rId49"/>
    <p:sldId id="277" r:id="rId50"/>
  </p:sldIdLst>
  <p:sldSz cx="12192000" cy="6858000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나눔스퀘어OTF Light" panose="020B0600000101010101" pitchFamily="34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9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335177" y="2175964"/>
            <a:ext cx="5609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5278016" y="391259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8399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456460" y="2175964"/>
            <a:ext cx="9366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 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3378461" y="3912596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정수로 표현하면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00001010,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값을 뒤에 데이터 뒤에 붙임</a:t>
            </a:r>
          </a:p>
        </p:txBody>
      </p:sp>
    </p:spTree>
    <p:extLst>
      <p:ext uri="{BB962C8B-B14F-4D97-AF65-F5344CB8AC3E}">
        <p14:creationId xmlns:p14="http://schemas.microsoft.com/office/powerpoint/2010/main" val="429219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2373401" y="3912596"/>
            <a:ext cx="7532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플레이어가 게임의 데이터를 수정했을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코드와 실제 데이터를 비교하여 무결성을 검사함</a:t>
            </a:r>
          </a:p>
        </p:txBody>
      </p:sp>
    </p:spTree>
    <p:extLst>
      <p:ext uri="{BB962C8B-B14F-4D97-AF65-F5344CB8AC3E}">
        <p14:creationId xmlns:p14="http://schemas.microsoft.com/office/powerpoint/2010/main" val="19466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0000 1010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1027673" y="3912596"/>
            <a:ext cx="1022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체크섬은 무결성 검사 방식 중 하나이며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방법들도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체크섬에서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방식도 여러가지고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코드를 저장하는 방식도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여러가지가 있을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8268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2137113"/>
            <a:ext cx="74676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216580" y="4531721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데이터를 바이트 배열로 바꿀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기존에 사용하던 파일 버퍼 대신 메모리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395273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56138"/>
            <a:ext cx="7467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2397454" y="4531721"/>
            <a:ext cx="7484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비슷한 방법으로 바이트 배열로 직렬화된 데이터를 역직렬화할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99711" y="4674596"/>
            <a:ext cx="5080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배열을 파일 스트림으로 출력할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8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14757" y="4674596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마찬가지로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스트림을 이용하여 입력도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72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188F3-C5B3-4CC3-9ECA-37F910519EDE}"/>
              </a:ext>
            </a:extLst>
          </p:cNvPr>
          <p:cNvSpPr txBox="1"/>
          <p:nvPr/>
        </p:nvSpPr>
        <p:spPr>
          <a:xfrm>
            <a:off x="1339464" y="2859613"/>
            <a:ext cx="960070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스트림에 바로 직렬화한 데이터를 넘기지 않고 한 단계 더 거치는 이유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위한 작업이 필요하기 때문</a:t>
            </a:r>
          </a:p>
        </p:txBody>
      </p:sp>
    </p:spTree>
    <p:extLst>
      <p:ext uri="{BB962C8B-B14F-4D97-AF65-F5344CB8AC3E}">
        <p14:creationId xmlns:p14="http://schemas.microsoft.com/office/powerpoint/2010/main" val="252252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228397"/>
            <a:ext cx="7572375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629344" y="5865221"/>
            <a:ext cx="693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바이트 배열에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추가하여 비트의 총 합으로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19175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가능한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438325" y="5472934"/>
            <a:ext cx="931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읽을 때에는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제외한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모든 비트의 합을 구함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6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무결성 검사 실패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881836" y="5472934"/>
            <a:ext cx="642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값이 다르다면 무결성 검사 실패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같다면 데이터로 변환함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5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2342822"/>
            <a:ext cx="757237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906418" y="4063234"/>
            <a:ext cx="837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입력과 출력 모두 공통적으로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부분이 있는데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비트의 합이 아닌 다른 다항식과 같은 다른 방법으로 구하는 것도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검사는 복잡하면 복잡할 수록 더욱 확실하게 데이터 수정을 막을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2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F2F2A8-9099-4778-8A32-A58DD4644340}"/>
              </a:ext>
            </a:extLst>
          </p:cNvPr>
          <p:cNvSpPr txBox="1"/>
          <p:nvPr/>
        </p:nvSpPr>
        <p:spPr>
          <a:xfrm>
            <a:off x="3146347" y="3013501"/>
            <a:ext cx="5899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잠시 데이터를 저장하는 방법 말고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저장한 데이터를 사용할 방법을 생각해 봅시다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7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63EC7-919A-48BD-B2CE-45C0D5D62895}"/>
              </a:ext>
            </a:extLst>
          </p:cNvPr>
          <p:cNvSpPr txBox="1"/>
          <p:nvPr/>
        </p:nvSpPr>
        <p:spPr>
          <a:xfrm>
            <a:off x="3048000" y="1904137"/>
            <a:ext cx="6096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7623F-DE8E-4048-8565-2E77FC1E05C2}"/>
              </a:ext>
            </a:extLst>
          </p:cNvPr>
          <p:cNvSpPr txBox="1"/>
          <p:nvPr/>
        </p:nvSpPr>
        <p:spPr>
          <a:xfrm>
            <a:off x="2211800" y="4320409"/>
            <a:ext cx="776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데이터 저장용 클래스를 만들고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입출력을 만들었다고 하면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플레이어 오브젝트에 이 데이터를 넣어주는 작업이 필요하다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53786-32F5-498F-A6C4-C2BA4C75B87F}"/>
              </a:ext>
            </a:extLst>
          </p:cNvPr>
          <p:cNvSpPr txBox="1"/>
          <p:nvPr/>
        </p:nvSpPr>
        <p:spPr>
          <a:xfrm>
            <a:off x="5081175" y="5167021"/>
            <a:ext cx="4899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바로 직렬화하는 것은 불가능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65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920926" y="2223523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63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929439"/>
            <a:ext cx="1451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527343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1476091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387555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107505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/>
          <p:nvPr/>
        </p:nvCxnSpPr>
        <p:spPr>
          <a:xfrm>
            <a:off x="4276725" y="4095750"/>
            <a:ext cx="36766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951428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3484178" y="1567089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632166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>
            <a:cxnSpLocks/>
          </p:cNvCxnSpPr>
          <p:nvPr/>
        </p:nvCxnSpPr>
        <p:spPr>
          <a:xfrm>
            <a:off x="3771900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BC22AD-FD04-4972-81AA-B8BB75E87DD5}"/>
              </a:ext>
            </a:extLst>
          </p:cNvPr>
          <p:cNvGrpSpPr/>
          <p:nvPr/>
        </p:nvGrpSpPr>
        <p:grpSpPr>
          <a:xfrm>
            <a:off x="4810848" y="3001030"/>
            <a:ext cx="2608406" cy="2189440"/>
            <a:chOff x="2171416" y="2477155"/>
            <a:chExt cx="2608406" cy="21894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667B81-292D-4D54-9E79-D58792A400C5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4FAB54-54A7-4D2C-B170-3751A54C4AA1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767B42-0F4D-4EE6-9191-F30740709E53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549D8F-5888-43A8-90CA-E5FF9AE0D53B}"/>
              </a:ext>
            </a:extLst>
          </p:cNvPr>
          <p:cNvCxnSpPr>
            <a:cxnSpLocks/>
          </p:cNvCxnSpPr>
          <p:nvPr/>
        </p:nvCxnSpPr>
        <p:spPr>
          <a:xfrm>
            <a:off x="7591425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ECD40D-3910-41EA-8B1C-AEE02054C761}"/>
              </a:ext>
            </a:extLst>
          </p:cNvPr>
          <p:cNvSpPr txBox="1"/>
          <p:nvPr/>
        </p:nvSpPr>
        <p:spPr>
          <a:xfrm>
            <a:off x="7019621" y="1567088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3010041" y="546163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데이터를 로드함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D0A24-C2CD-400D-99BF-10BDB534E12B}"/>
              </a:ext>
            </a:extLst>
          </p:cNvPr>
          <p:cNvSpPr txBox="1"/>
          <p:nvPr/>
        </p:nvSpPr>
        <p:spPr>
          <a:xfrm>
            <a:off x="6246875" y="546163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로드된 데이터를 오브젝트로 생성함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1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541780" y="134739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 볼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CC5A42-E0F4-4317-BED8-76B14A04D1E1}"/>
              </a:ext>
            </a:extLst>
          </p:cNvPr>
          <p:cNvSpPr/>
          <p:nvPr/>
        </p:nvSpPr>
        <p:spPr>
          <a:xfrm>
            <a:off x="951428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82BB88-90ED-401C-8576-F281316003AB}"/>
              </a:ext>
            </a:extLst>
          </p:cNvPr>
          <p:cNvSpPr/>
          <p:nvPr/>
        </p:nvSpPr>
        <p:spPr>
          <a:xfrm>
            <a:off x="4791797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FEF7C6-D4F5-4770-A4CC-8C69E70DF11D}"/>
              </a:ext>
            </a:extLst>
          </p:cNvPr>
          <p:cNvSpPr/>
          <p:nvPr/>
        </p:nvSpPr>
        <p:spPr>
          <a:xfrm>
            <a:off x="8632166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8F57B4-99C5-437A-A1F0-540C96F311B8}"/>
              </a:ext>
            </a:extLst>
          </p:cNvPr>
          <p:cNvCxnSpPr/>
          <p:nvPr/>
        </p:nvCxnSpPr>
        <p:spPr>
          <a:xfrm>
            <a:off x="2255631" y="3038475"/>
            <a:ext cx="77837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35DDC0-0815-4864-9E8E-072B5E4EC301}"/>
              </a:ext>
            </a:extLst>
          </p:cNvPr>
          <p:cNvCxnSpPr>
            <a:cxnSpLocks/>
          </p:cNvCxnSpPr>
          <p:nvPr/>
        </p:nvCxnSpPr>
        <p:spPr>
          <a:xfrm flipH="1">
            <a:off x="2255631" y="4972050"/>
            <a:ext cx="76807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E75BCC-C3EF-4D11-8A8E-2247DEC8CBF4}"/>
              </a:ext>
            </a:extLst>
          </p:cNvPr>
          <p:cNvSpPr txBox="1"/>
          <p:nvPr/>
        </p:nvSpPr>
        <p:spPr>
          <a:xfrm>
            <a:off x="3200096" y="5111177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8385B-8A19-41B7-8B87-6CFA967B2C51}"/>
              </a:ext>
            </a:extLst>
          </p:cNvPr>
          <p:cNvSpPr txBox="1"/>
          <p:nvPr/>
        </p:nvSpPr>
        <p:spPr>
          <a:xfrm>
            <a:off x="7303706" y="5111176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4C8D0-3364-48E5-89AA-EA340FDCCD2D}"/>
              </a:ext>
            </a:extLst>
          </p:cNvPr>
          <p:cNvSpPr txBox="1"/>
          <p:nvPr/>
        </p:nvSpPr>
        <p:spPr>
          <a:xfrm>
            <a:off x="5490931" y="2326126"/>
            <a:ext cx="1210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</p:txBody>
      </p:sp>
    </p:spTree>
    <p:extLst>
      <p:ext uri="{BB962C8B-B14F-4D97-AF65-F5344CB8AC3E}">
        <p14:creationId xmlns:p14="http://schemas.microsoft.com/office/powerpoint/2010/main" val="19414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36A123-EF46-420B-BD82-23D02EA0627E}"/>
              </a:ext>
            </a:extLst>
          </p:cNvPr>
          <p:cNvSpPr txBox="1"/>
          <p:nvPr/>
        </p:nvSpPr>
        <p:spPr>
          <a:xfrm>
            <a:off x="3048000" y="2046238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B51C9-D998-4603-966A-973EE8081BD0}"/>
              </a:ext>
            </a:extLst>
          </p:cNvPr>
          <p:cNvSpPr txBox="1"/>
          <p:nvPr/>
        </p:nvSpPr>
        <p:spPr>
          <a:xfrm>
            <a:off x="3854039" y="4356737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오브젝트에 들어갈 간단한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4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68F26A-A2EC-4F01-84F3-57A893DC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1" y="2621748"/>
            <a:ext cx="1623368" cy="1176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BCD68-BF1B-4E27-9E82-C5F8B84ADB48}"/>
              </a:ext>
            </a:extLst>
          </p:cNvPr>
          <p:cNvSpPr txBox="1"/>
          <p:nvPr/>
        </p:nvSpPr>
        <p:spPr>
          <a:xfrm>
            <a:off x="4386239" y="4794887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오브젝트를 미리 생성해둡니다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2B131-F5D6-41BE-AE87-C49DF2F1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57" y="2621748"/>
            <a:ext cx="4716016" cy="11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162E59-FCD9-4CF6-8494-457A40431B03}"/>
              </a:ext>
            </a:extLst>
          </p:cNvPr>
          <p:cNvSpPr txBox="1"/>
          <p:nvPr/>
        </p:nvSpPr>
        <p:spPr>
          <a:xfrm>
            <a:off x="3048000" y="2099013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BAB0A-33D4-4C5D-B327-825177A2F317}"/>
              </a:ext>
            </a:extLst>
          </p:cNvPr>
          <p:cNvSpPr txBox="1"/>
          <p:nvPr/>
        </p:nvSpPr>
        <p:spPr>
          <a:xfrm>
            <a:off x="4854320" y="4728212"/>
            <a:ext cx="2483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99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1414493"/>
            <a:ext cx="9172575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34647" y="53291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 클래스에선 오브젝트의 리스트를 가져와서 데이터 배열로 변환합니다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38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2452718"/>
            <a:ext cx="9172575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02596" y="4557652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배열은 파일 스트림과 바이너리 포맷터로 바이너리 파일로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문법을 이용하면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생략할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933574" y="1031945"/>
            <a:ext cx="8324851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449842" y="5700652"/>
            <a:ext cx="7292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제너레이터는 데이터를 바탕으로 프리팹으로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54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781174" y="1251020"/>
            <a:ext cx="862965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"objs.bin"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119633" y="5700652"/>
            <a:ext cx="7952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로더는 바이너리 파일을 읽어서 데이터로 변환한 후 제너레이터에 넘깁니다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1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C6EDC3-5A4F-4ECA-9126-6CE81A42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28" y="1767789"/>
            <a:ext cx="2034344" cy="224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9898F-2184-49EB-B70A-55D2066D8891}"/>
              </a:ext>
            </a:extLst>
          </p:cNvPr>
          <p:cNvSpPr txBox="1"/>
          <p:nvPr/>
        </p:nvSpPr>
        <p:spPr>
          <a:xfrm>
            <a:off x="2034682" y="50624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세이버가 저장한 데이터를 로더가 읽고 제너레이터가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28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4106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3672955" y="4957702"/>
            <a:ext cx="4846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친구를 추가한다고 가정합시다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친구도 저장해야 할텐데 어떻게 저장할까요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82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6963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2236672" y="5052952"/>
            <a:ext cx="771878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오브젝트는 직렬화 불가능하므로 위와 같은 방법으로 저장은 불가능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타입 대신에 사용할 무언가가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 직렬화의 특성상 여러 오브젝트가 공유하는 객체도 불가능함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216742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3EBA17-1DE4-41DD-8867-F8A64E3D422B}"/>
              </a:ext>
            </a:extLst>
          </p:cNvPr>
          <p:cNvSpPr txBox="1"/>
          <p:nvPr/>
        </p:nvSpPr>
        <p:spPr>
          <a:xfrm>
            <a:off x="5440212" y="2338462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7CF21-17EB-4DA5-A9BF-847810CEB090}"/>
              </a:ext>
            </a:extLst>
          </p:cNvPr>
          <p:cNvSpPr txBox="1"/>
          <p:nvPr/>
        </p:nvSpPr>
        <p:spPr>
          <a:xfrm>
            <a:off x="1177025" y="3845560"/>
            <a:ext cx="98379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Universally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Unique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IDentifier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약자로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각각의 고유한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네트워크에서 사용하는 용어지만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곳에서도 이 용어를 사용함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그냥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불러도 크게 문제는 없음</a:t>
            </a:r>
          </a:p>
        </p:txBody>
      </p:sp>
    </p:spTree>
    <p:extLst>
      <p:ext uri="{BB962C8B-B14F-4D97-AF65-F5344CB8AC3E}">
        <p14:creationId xmlns:p14="http://schemas.microsoft.com/office/powerpoint/2010/main" val="95831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202718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240962" y="4967227"/>
            <a:ext cx="5710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오브젝트가 고유한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불가능한 타입 대신에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7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1890773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1985819" y="4967227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친구의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대신 저장하고 제너레이터에서 오브젝트로 매칭시켜줌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79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603256" y="4967227"/>
            <a:ext cx="49856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저장할 오브젝트의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친구를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포맷은 표준이 있지만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지금은 생략합니다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E3006-0157-43F1-9370-681FAA30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683939"/>
            <a:ext cx="4872010" cy="26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1462087" y="1308944"/>
            <a:ext cx="9267825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493979" y="5363136"/>
            <a:ext cx="720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세이버에서는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값을 가져와서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0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352424" y="1308944"/>
            <a:ext cx="1148715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651882" y="5763186"/>
            <a:ext cx="688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제너레이터에서는 오브젝트를 모두 생성한 후 친구를 매칭합니다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9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3267E8-9B9F-44A6-B7D0-2F6BE9D4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64" y="2160191"/>
            <a:ext cx="5626271" cy="3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9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13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가능한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30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ECAF0-81F9-4A53-8F70-EFCC38756AB2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E9502-269B-40D4-A20E-E2EC4709B9EF}"/>
              </a:ext>
            </a:extLst>
          </p:cNvPr>
          <p:cNvSpPr txBox="1"/>
          <p:nvPr/>
        </p:nvSpPr>
        <p:spPr>
          <a:xfrm>
            <a:off x="1878338" y="3845560"/>
            <a:ext cx="843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 혹은 데이터에 이상이 있는지 없는지 검사하는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무결성을 검사하는 방법은 다양하고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암호화와 섞을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2749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541780" y="1894580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하는 방법은 많지만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예를 들면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AB010-55BB-4439-9E81-50F6D446ABFA}"/>
              </a:ext>
            </a:extLst>
          </p:cNvPr>
          <p:cNvSpPr txBox="1"/>
          <p:nvPr/>
        </p:nvSpPr>
        <p:spPr>
          <a:xfrm>
            <a:off x="5213892" y="3290389"/>
            <a:ext cx="1851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5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599394" y="453980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숫자의 각 자리수를 더한 값을 무결성 검사를 위한 데이터로 저장함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 실제 데이터와 무결성 검사를 위한 데이터를 비교하면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5BF2-9EDF-4C78-B05E-E97AFABBB5FD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416661" y="4539808"/>
            <a:ext cx="7446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자리수를 더한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값을 저장하는 방법도 여러가지가 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따로 파일을 마련하거나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파일 뒤에 붙이거나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0786-A546-47A0-9626-2416651079C0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9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5B8E6D-F065-4FBC-B2A9-5D2188448F61}"/>
              </a:ext>
            </a:extLst>
          </p:cNvPr>
          <p:cNvSpPr txBox="1"/>
          <p:nvPr/>
        </p:nvSpPr>
        <p:spPr>
          <a:xfrm>
            <a:off x="541780" y="189458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 무결성 검사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097932" y="3290389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79E26-1132-41E3-AB61-BEFDCA81E55C}"/>
              </a:ext>
            </a:extLst>
          </p:cNvPr>
          <p:cNvSpPr txBox="1"/>
          <p:nvPr/>
        </p:nvSpPr>
        <p:spPr>
          <a:xfrm>
            <a:off x="3097932" y="405983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데이터</a:t>
            </a:r>
          </a:p>
        </p:txBody>
      </p:sp>
    </p:spTree>
    <p:extLst>
      <p:ext uri="{BB962C8B-B14F-4D97-AF65-F5344CB8AC3E}">
        <p14:creationId xmlns:p14="http://schemas.microsoft.com/office/powerpoint/2010/main" val="364866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2294</Words>
  <Application>Microsoft Office PowerPoint</Application>
  <PresentationFormat>와이드스크린</PresentationFormat>
  <Paragraphs>380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825</cp:revision>
  <dcterms:created xsi:type="dcterms:W3CDTF">2021-07-27T05:46:00Z</dcterms:created>
  <dcterms:modified xsi:type="dcterms:W3CDTF">2022-01-27T14:48:54Z</dcterms:modified>
</cp:coreProperties>
</file>