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1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300" r:id="rId25"/>
    <p:sldId id="298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277" r:id="rId34"/>
  </p:sldIdLst>
  <p:sldSz cx="12192000" cy="6858000"/>
  <p:notesSz cx="6858000" cy="9144000"/>
  <p:embeddedFontLst>
    <p:embeddedFont>
      <p:font typeface="Consolas" panose="020B0609020204030204" pitchFamily="49" charset="0"/>
      <p:regular r:id="rId35"/>
      <p:bold r:id="rId36"/>
      <p:italic r:id="rId37"/>
      <p:boldItalic r:id="rId38"/>
    </p:embeddedFont>
    <p:embeddedFont>
      <p:font typeface="나눔고딕OTF Light" panose="020D0904000000000000" pitchFamily="34" charset="-127"/>
      <p:regular r:id="rId39"/>
    </p:embeddedFont>
    <p:embeddedFont>
      <p:font typeface="나눔스퀘어OTF Light" panose="020B0600000101010101" pitchFamily="34" charset="-127"/>
      <p:regular r:id="rId40"/>
    </p:embeddedFont>
    <p:embeddedFont>
      <p:font typeface="맑은 고딕" panose="020B0503020000020004" pitchFamily="50" charset="-127"/>
      <p:regular r:id="rId41"/>
      <p:bold r:id="rId4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4660"/>
  </p:normalViewPr>
  <p:slideViewPr>
    <p:cSldViewPr snapToGrid="0">
      <p:cViewPr varScale="1">
        <p:scale>
          <a:sx n="92" d="100"/>
          <a:sy n="92" d="100"/>
        </p:scale>
        <p:origin x="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4103308" y="2629032"/>
            <a:ext cx="39853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2022</a:t>
            </a:r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유니티 특강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917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소리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71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재생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A501A284-B213-4AF6-B6B3-71362CA60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269" y="1396956"/>
            <a:ext cx="4182658" cy="45065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258CBB-352D-4D50-B01F-FEDC50ED51BE}"/>
              </a:ext>
            </a:extLst>
          </p:cNvPr>
          <p:cNvSpPr txBox="1"/>
          <p:nvPr/>
        </p:nvSpPr>
        <p:spPr>
          <a:xfrm>
            <a:off x="6015790" y="1911286"/>
            <a:ext cx="5154616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AudioClip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파일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(mp3, ogg …)</a:t>
            </a: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Output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소리 출력 대상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기본 값은 하드웨어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Mute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음소거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Bypass ~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효과 적용 여부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Play On Awake : OnAwake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에서 바로 소리 재생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Loop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반복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1365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71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재생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A501A284-B213-4AF6-B6B3-71362CA60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269" y="1396956"/>
            <a:ext cx="4182658" cy="45065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258CBB-352D-4D50-B01F-FEDC50ED51BE}"/>
              </a:ext>
            </a:extLst>
          </p:cNvPr>
          <p:cNvSpPr txBox="1"/>
          <p:nvPr/>
        </p:nvSpPr>
        <p:spPr>
          <a:xfrm>
            <a:off x="6015790" y="1603510"/>
            <a:ext cx="5728043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Priority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소리 재생 우선순위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Volume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음량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Pitch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빠르기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Stereo Pan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소리 재생 방향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왼쪽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오른쪽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 – 2D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음향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Spatial Blend : 2D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음향과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3D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음향의 비율 조절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Reverb Zone Mix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리버브 존의 영향 계수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3D Sound Settings : 3D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입체 음향 설정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6354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71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재생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B258CBB-352D-4D50-B01F-FEDC50ED51BE}"/>
              </a:ext>
            </a:extLst>
          </p:cNvPr>
          <p:cNvSpPr txBox="1"/>
          <p:nvPr/>
        </p:nvSpPr>
        <p:spPr>
          <a:xfrm>
            <a:off x="6015790" y="1911286"/>
            <a:ext cx="435728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Doppler Level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도플러 효과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Spread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스프레드 각도 설정</a:t>
            </a:r>
            <a:b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</a:b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Volume Rolloff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거리에 따른 수치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Min Distance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최소 거리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Max Distance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최대 거리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그래프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거리에 따른 수치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커스텀 가능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B15109-F987-49A9-8330-F6021172B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991" y="1483497"/>
            <a:ext cx="3626461" cy="433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750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믹서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0226A8A3-3E0A-43EA-95EB-CE6C9F89F322}"/>
              </a:ext>
            </a:extLst>
          </p:cNvPr>
          <p:cNvSpPr/>
          <p:nvPr/>
        </p:nvSpPr>
        <p:spPr>
          <a:xfrm>
            <a:off x="2563091" y="2215821"/>
            <a:ext cx="7065819" cy="11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Audio Listener (</a:t>
            </a:r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하드웨어</a:t>
            </a:r>
            <a:r>
              <a:rPr lang="en-US" altLang="ko-KR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)</a:t>
            </a:r>
            <a:endParaRPr lang="ko-KR" altLang="en-US">
              <a:solidFill>
                <a:schemeClr val="tx1"/>
              </a:solidFill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985FD6-A4FA-46B6-B1A1-7BE120A4C7B2}"/>
              </a:ext>
            </a:extLst>
          </p:cNvPr>
          <p:cNvSpPr/>
          <p:nvPr/>
        </p:nvSpPr>
        <p:spPr>
          <a:xfrm>
            <a:off x="2563091" y="3429000"/>
            <a:ext cx="2283230" cy="11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몬스터 효과음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76DB05-6FE0-409A-A380-B2C61D710AC4}"/>
              </a:ext>
            </a:extLst>
          </p:cNvPr>
          <p:cNvSpPr/>
          <p:nvPr/>
        </p:nvSpPr>
        <p:spPr>
          <a:xfrm>
            <a:off x="7345679" y="3429000"/>
            <a:ext cx="2283230" cy="11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배경음악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D2DFA2-D0B9-436C-A613-4CAABA37713A}"/>
              </a:ext>
            </a:extLst>
          </p:cNvPr>
          <p:cNvSpPr/>
          <p:nvPr/>
        </p:nvSpPr>
        <p:spPr>
          <a:xfrm>
            <a:off x="4954385" y="3429000"/>
            <a:ext cx="2283230" cy="11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플레이어 효과음</a:t>
            </a:r>
          </a:p>
        </p:txBody>
      </p:sp>
    </p:spTree>
    <p:extLst>
      <p:ext uri="{BB962C8B-B14F-4D97-AF65-F5344CB8AC3E}">
        <p14:creationId xmlns:p14="http://schemas.microsoft.com/office/powerpoint/2010/main" val="793609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믹서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이거 다 사람쓰라고 만든거 :: 배그 환경설정에서 오디오 설정 기본을 알아보자(마이크열기/눌러서말하기-보이스입력모드)">
            <a:extLst>
              <a:ext uri="{FF2B5EF4-FFF2-40B4-BE49-F238E27FC236}">
                <a16:creationId xmlns:a16="http://schemas.microsoft.com/office/drawing/2014/main" id="{2C67FE65-BCE1-4633-9E2F-E6B5F46A1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313" y="1296786"/>
            <a:ext cx="5253374" cy="477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932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믹서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0226A8A3-3E0A-43EA-95EB-CE6C9F89F322}"/>
              </a:ext>
            </a:extLst>
          </p:cNvPr>
          <p:cNvSpPr/>
          <p:nvPr/>
        </p:nvSpPr>
        <p:spPr>
          <a:xfrm>
            <a:off x="2563091" y="1376236"/>
            <a:ext cx="7065819" cy="11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Audio Listener (</a:t>
            </a:r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하드웨어</a:t>
            </a:r>
            <a:r>
              <a:rPr lang="en-US" altLang="ko-KR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)</a:t>
            </a:r>
            <a:endParaRPr lang="ko-KR" altLang="en-US">
              <a:solidFill>
                <a:schemeClr val="tx1"/>
              </a:solidFill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985FD6-A4FA-46B6-B1A1-7BE120A4C7B2}"/>
              </a:ext>
            </a:extLst>
          </p:cNvPr>
          <p:cNvSpPr/>
          <p:nvPr/>
        </p:nvSpPr>
        <p:spPr>
          <a:xfrm>
            <a:off x="2563091" y="5048652"/>
            <a:ext cx="2283230" cy="11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몬스터 효과음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76DB05-6FE0-409A-A380-B2C61D710AC4}"/>
              </a:ext>
            </a:extLst>
          </p:cNvPr>
          <p:cNvSpPr/>
          <p:nvPr/>
        </p:nvSpPr>
        <p:spPr>
          <a:xfrm>
            <a:off x="7345679" y="5048652"/>
            <a:ext cx="2283230" cy="11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배경음악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D2DFA2-D0B9-436C-A613-4CAABA37713A}"/>
              </a:ext>
            </a:extLst>
          </p:cNvPr>
          <p:cNvSpPr/>
          <p:nvPr/>
        </p:nvSpPr>
        <p:spPr>
          <a:xfrm>
            <a:off x="4954385" y="5048652"/>
            <a:ext cx="2283230" cy="11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플레이어 효과음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707310-54D8-44DF-8E7D-FB7D8F78C8EF}"/>
              </a:ext>
            </a:extLst>
          </p:cNvPr>
          <p:cNvSpPr/>
          <p:nvPr/>
        </p:nvSpPr>
        <p:spPr>
          <a:xfrm>
            <a:off x="2563091" y="2600978"/>
            <a:ext cx="7065819" cy="11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마스터 볼륨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C90280-277F-4C76-BD29-0B3C91C42DEB}"/>
              </a:ext>
            </a:extLst>
          </p:cNvPr>
          <p:cNvSpPr/>
          <p:nvPr/>
        </p:nvSpPr>
        <p:spPr>
          <a:xfrm>
            <a:off x="2563090" y="3824815"/>
            <a:ext cx="4674525" cy="11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효과음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689A9C-8B1C-4FAF-96CB-F336398D10FC}"/>
              </a:ext>
            </a:extLst>
          </p:cNvPr>
          <p:cNvSpPr/>
          <p:nvPr/>
        </p:nvSpPr>
        <p:spPr>
          <a:xfrm>
            <a:off x="7345680" y="3824815"/>
            <a:ext cx="2283230" cy="11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배경음악</a:t>
            </a:r>
          </a:p>
        </p:txBody>
      </p:sp>
    </p:spTree>
    <p:extLst>
      <p:ext uri="{BB962C8B-B14F-4D97-AF65-F5344CB8AC3E}">
        <p14:creationId xmlns:p14="http://schemas.microsoft.com/office/powerpoint/2010/main" val="1482329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믹서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0226A8A3-3E0A-43EA-95EB-CE6C9F89F322}"/>
              </a:ext>
            </a:extLst>
          </p:cNvPr>
          <p:cNvSpPr/>
          <p:nvPr/>
        </p:nvSpPr>
        <p:spPr>
          <a:xfrm>
            <a:off x="2563091" y="1376236"/>
            <a:ext cx="7065819" cy="11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Audio Listener (</a:t>
            </a:r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하드웨어</a:t>
            </a:r>
            <a:r>
              <a:rPr lang="en-US" altLang="ko-KR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)</a:t>
            </a:r>
            <a:endParaRPr lang="ko-KR" altLang="en-US">
              <a:solidFill>
                <a:schemeClr val="tx1"/>
              </a:solidFill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985FD6-A4FA-46B6-B1A1-7BE120A4C7B2}"/>
              </a:ext>
            </a:extLst>
          </p:cNvPr>
          <p:cNvSpPr/>
          <p:nvPr/>
        </p:nvSpPr>
        <p:spPr>
          <a:xfrm>
            <a:off x="2563091" y="5048652"/>
            <a:ext cx="2283230" cy="11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몬스터 효과음 </a:t>
            </a:r>
            <a:r>
              <a:rPr lang="en-US" altLang="ko-KR">
                <a:solidFill>
                  <a:srgbClr val="FF0000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(X)</a:t>
            </a:r>
            <a:endParaRPr lang="ko-KR" altLang="en-US">
              <a:solidFill>
                <a:srgbClr val="FF0000"/>
              </a:solidFill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76DB05-6FE0-409A-A380-B2C61D710AC4}"/>
              </a:ext>
            </a:extLst>
          </p:cNvPr>
          <p:cNvSpPr/>
          <p:nvPr/>
        </p:nvSpPr>
        <p:spPr>
          <a:xfrm>
            <a:off x="7345679" y="5048652"/>
            <a:ext cx="2283230" cy="11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배경음악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D2DFA2-D0B9-436C-A613-4CAABA37713A}"/>
              </a:ext>
            </a:extLst>
          </p:cNvPr>
          <p:cNvSpPr/>
          <p:nvPr/>
        </p:nvSpPr>
        <p:spPr>
          <a:xfrm>
            <a:off x="4954385" y="5048652"/>
            <a:ext cx="2283230" cy="11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플레이어 효과음 </a:t>
            </a:r>
            <a:r>
              <a:rPr lang="en-US" altLang="ko-KR">
                <a:solidFill>
                  <a:srgbClr val="FF0000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(X)</a:t>
            </a:r>
            <a:endParaRPr lang="ko-KR" altLang="en-US">
              <a:solidFill>
                <a:srgbClr val="FF0000"/>
              </a:solidFill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707310-54D8-44DF-8E7D-FB7D8F78C8EF}"/>
              </a:ext>
            </a:extLst>
          </p:cNvPr>
          <p:cNvSpPr/>
          <p:nvPr/>
        </p:nvSpPr>
        <p:spPr>
          <a:xfrm>
            <a:off x="2563091" y="2600978"/>
            <a:ext cx="7065819" cy="11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마스터 볼륨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C90280-277F-4C76-BD29-0B3C91C42DEB}"/>
              </a:ext>
            </a:extLst>
          </p:cNvPr>
          <p:cNvSpPr/>
          <p:nvPr/>
        </p:nvSpPr>
        <p:spPr>
          <a:xfrm>
            <a:off x="2563090" y="3824815"/>
            <a:ext cx="4674525" cy="11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효과음 </a:t>
            </a:r>
            <a:r>
              <a:rPr lang="en-US" altLang="ko-KR">
                <a:solidFill>
                  <a:srgbClr val="FF0000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(X)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689A9C-8B1C-4FAF-96CB-F336398D10FC}"/>
              </a:ext>
            </a:extLst>
          </p:cNvPr>
          <p:cNvSpPr/>
          <p:nvPr/>
        </p:nvSpPr>
        <p:spPr>
          <a:xfrm>
            <a:off x="7345680" y="3824815"/>
            <a:ext cx="2283230" cy="11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배경음악</a:t>
            </a:r>
          </a:p>
        </p:txBody>
      </p:sp>
    </p:spTree>
    <p:extLst>
      <p:ext uri="{BB962C8B-B14F-4D97-AF65-F5344CB8AC3E}">
        <p14:creationId xmlns:p14="http://schemas.microsoft.com/office/powerpoint/2010/main" val="821665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믹서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2576A702-76B3-4958-B11D-B6F55B3F9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483" y="1517964"/>
            <a:ext cx="3247033" cy="117628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33DC357-72B7-4778-A791-BF5338FA1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111" y="3160679"/>
            <a:ext cx="4343776" cy="276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390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믹서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9F5F810F-913D-4A0D-9B39-E6CBF4080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03" y="1747515"/>
            <a:ext cx="5805710" cy="36973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0D63AF-453D-4C27-BF87-980C260C3942}"/>
              </a:ext>
            </a:extLst>
          </p:cNvPr>
          <p:cNvSpPr txBox="1"/>
          <p:nvPr/>
        </p:nvSpPr>
        <p:spPr>
          <a:xfrm>
            <a:off x="6822124" y="2613392"/>
            <a:ext cx="411747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Mixers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현재 선택된 오디오 믹서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Snapshots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저장된 오디오 그룹 설정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Groups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그룹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4459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믹서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EED436A-AE20-42EA-9000-BF057A64C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741" y="1696390"/>
            <a:ext cx="4366638" cy="23014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8E752E3-2998-4EBC-A7C5-C524B6D66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623" y="1734493"/>
            <a:ext cx="4359018" cy="22633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7CCF5A-4842-4A96-A731-F9B34901F3DC}"/>
              </a:ext>
            </a:extLst>
          </p:cNvPr>
          <p:cNvSpPr txBox="1"/>
          <p:nvPr/>
        </p:nvSpPr>
        <p:spPr>
          <a:xfrm>
            <a:off x="3470922" y="4743539"/>
            <a:ext cx="52501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스냅샷의 기본 값은 ★ 상태인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Snapshot</a:t>
            </a: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스냅샷을 믹서에 적용하면 스냅샷의 값으로 바뀜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6551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521163" y="1606449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4452400" y="2751657"/>
            <a:ext cx="221567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컴포넌트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재생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믹서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사운드 매니저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5213987" y="2335559"/>
            <a:ext cx="1764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8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믹서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B74BD1E-46C2-4C4E-866E-2B385BB22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687" y="1653433"/>
            <a:ext cx="7902625" cy="24538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EF85CA-42D7-4A62-8D38-EB46E28BD298}"/>
              </a:ext>
            </a:extLst>
          </p:cNvPr>
          <p:cNvSpPr txBox="1"/>
          <p:nvPr/>
        </p:nvSpPr>
        <p:spPr>
          <a:xfrm>
            <a:off x="1459152" y="4850624"/>
            <a:ext cx="92736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그룹을 계층 구조로 만들 수 있음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하위 계층은 상위 계층의 영향을 받음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마스터 볼륨이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이라면 모든 소리가 들리지 않음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29316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믹서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044EE345-EA4F-4802-9808-CD8A47B33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585" y="1816570"/>
            <a:ext cx="1374063" cy="38168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87D3C1B-A58F-48AB-9ADD-775823892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265" y="1960502"/>
            <a:ext cx="4025755" cy="355743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3EADA1-DF09-4F6A-9CDC-BF745BF91A8E}"/>
              </a:ext>
            </a:extLst>
          </p:cNvPr>
          <p:cNvSpPr txBox="1"/>
          <p:nvPr/>
        </p:nvSpPr>
        <p:spPr>
          <a:xfrm>
            <a:off x="7914279" y="2615834"/>
            <a:ext cx="33922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[S]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선택된 소리만 들림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[M]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선택된 소리가 들리지 않음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[B]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효과를 무시함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Add...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효과를 추가함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2219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믹서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F45C018-9151-45CB-B5D6-0AE5EB252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214" y="1280474"/>
            <a:ext cx="4329572" cy="9291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8DEFBB-C79D-4047-A6F5-F9649A30F4E7}"/>
              </a:ext>
            </a:extLst>
          </p:cNvPr>
          <p:cNvSpPr txBox="1"/>
          <p:nvPr/>
        </p:nvSpPr>
        <p:spPr>
          <a:xfrm>
            <a:off x="1821432" y="2423308"/>
            <a:ext cx="8549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소스의 아웃풋을 특정한 그룹으로 지정하여 오디오 믹서를 사용할 수 있음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8AC1FB-2140-4055-97F7-B9010415AA6A}"/>
              </a:ext>
            </a:extLst>
          </p:cNvPr>
          <p:cNvSpPr txBox="1"/>
          <p:nvPr/>
        </p:nvSpPr>
        <p:spPr>
          <a:xfrm>
            <a:off x="3047307" y="3534310"/>
            <a:ext cx="6097384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SerializeField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AudioMixer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mixer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mixer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SetFloat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"playerVol"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80.0f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268CE6-D43E-4259-BD9D-D63A76A0A652}"/>
              </a:ext>
            </a:extLst>
          </p:cNvPr>
          <p:cNvSpPr txBox="1"/>
          <p:nvPr/>
        </p:nvSpPr>
        <p:spPr>
          <a:xfrm>
            <a:off x="2695054" y="5692806"/>
            <a:ext cx="7206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Exposed Parameter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설정 이후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C#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코드로 믹서의 값 변경하는 코드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2751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사운드 매니저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BEEC16F7-1C02-4163-963A-A3DF91E64737}"/>
              </a:ext>
            </a:extLst>
          </p:cNvPr>
          <p:cNvSpPr/>
          <p:nvPr/>
        </p:nvSpPr>
        <p:spPr>
          <a:xfrm>
            <a:off x="5426825" y="2443942"/>
            <a:ext cx="1338349" cy="13383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D9482A-449E-4F1A-A347-20F12D9A37B4}"/>
              </a:ext>
            </a:extLst>
          </p:cNvPr>
          <p:cNvSpPr txBox="1"/>
          <p:nvPr/>
        </p:nvSpPr>
        <p:spPr>
          <a:xfrm>
            <a:off x="4643678" y="4019352"/>
            <a:ext cx="29046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오브젝트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= Audio Source</a:t>
            </a:r>
          </a:p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소리 재생 중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42434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사운드 매니저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4D9482A-449E-4F1A-A347-20F12D9A37B4}"/>
              </a:ext>
            </a:extLst>
          </p:cNvPr>
          <p:cNvSpPr txBox="1"/>
          <p:nvPr/>
        </p:nvSpPr>
        <p:spPr>
          <a:xfrm>
            <a:off x="4929658" y="4019352"/>
            <a:ext cx="2332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제거된 오브젝트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소리 재생이 불가능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968797C-F9CD-446E-A23D-5579B68FE985}"/>
              </a:ext>
            </a:extLst>
          </p:cNvPr>
          <p:cNvSpPr/>
          <p:nvPr/>
        </p:nvSpPr>
        <p:spPr>
          <a:xfrm>
            <a:off x="5426825" y="2443942"/>
            <a:ext cx="1338349" cy="1338349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0071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사운드 매니저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0CFC8C90-102C-49EF-9634-FE216F906B34}"/>
              </a:ext>
            </a:extLst>
          </p:cNvPr>
          <p:cNvSpPr/>
          <p:nvPr/>
        </p:nvSpPr>
        <p:spPr>
          <a:xfrm>
            <a:off x="502540" y="1250642"/>
            <a:ext cx="448888" cy="4488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F27F8-C70D-4D8B-ADA8-E17741A4BDB6}"/>
              </a:ext>
            </a:extLst>
          </p:cNvPr>
          <p:cNvSpPr txBox="1"/>
          <p:nvPr/>
        </p:nvSpPr>
        <p:spPr>
          <a:xfrm>
            <a:off x="1079876" y="1213476"/>
            <a:ext cx="2236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사운드 매니저</a:t>
            </a:r>
            <a:endParaRPr lang="en-US" altLang="ko-KR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179D57-8153-49E5-B4E8-357FDE3BB197}"/>
              </a:ext>
            </a:extLst>
          </p:cNvPr>
          <p:cNvSpPr txBox="1"/>
          <p:nvPr/>
        </p:nvSpPr>
        <p:spPr>
          <a:xfrm>
            <a:off x="1079876" y="1736696"/>
            <a:ext cx="37176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Audio Source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들을 갖고 있음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소리들을 제어하기 위한 컴포넌트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2CF9159-82BE-4C5D-8CA1-898A33E639D0}"/>
              </a:ext>
            </a:extLst>
          </p:cNvPr>
          <p:cNvGrpSpPr/>
          <p:nvPr/>
        </p:nvGrpSpPr>
        <p:grpSpPr>
          <a:xfrm>
            <a:off x="2205538" y="3266902"/>
            <a:ext cx="2667397" cy="2283296"/>
            <a:chOff x="2205538" y="3266902"/>
            <a:chExt cx="2667397" cy="2283296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93FDCBC-393E-41C5-A67C-D924376AA723}"/>
                </a:ext>
              </a:extLst>
            </p:cNvPr>
            <p:cNvSpPr/>
            <p:nvPr/>
          </p:nvSpPr>
          <p:spPr>
            <a:xfrm>
              <a:off x="2870063" y="3266902"/>
              <a:ext cx="1338349" cy="13383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183C87-E1E8-4D7F-B4DA-E858762D5BBB}"/>
                </a:ext>
              </a:extLst>
            </p:cNvPr>
            <p:cNvSpPr txBox="1"/>
            <p:nvPr/>
          </p:nvSpPr>
          <p:spPr>
            <a:xfrm>
              <a:off x="2205538" y="4842312"/>
              <a:ext cx="266739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오브젝트</a:t>
              </a:r>
              <a:endPara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  <a:p>
              <a:pPr algn="ctr"/>
              <a:r>
                <a:rPr lang="en-US" altLang="ko-KR" sz="20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(Audio</a:t>
              </a:r>
              <a:r>
                <a:rPr lang="ko-KR" altLang="en-US" sz="20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 </a:t>
              </a:r>
              <a:r>
                <a:rPr lang="en-US" altLang="ko-KR" sz="20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Source</a:t>
              </a:r>
              <a:r>
                <a:rPr lang="ko-KR" altLang="en-US" sz="20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가 없음</a:t>
              </a:r>
              <a:r>
                <a:rPr lang="en-US" altLang="ko-KR" sz="20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)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82B295D-5393-45A8-93DA-536C6EAB2809}"/>
              </a:ext>
            </a:extLst>
          </p:cNvPr>
          <p:cNvGrpSpPr/>
          <p:nvPr/>
        </p:nvGrpSpPr>
        <p:grpSpPr>
          <a:xfrm>
            <a:off x="7319065" y="3266902"/>
            <a:ext cx="2667397" cy="2283296"/>
            <a:chOff x="2205538" y="3266902"/>
            <a:chExt cx="2667397" cy="2283296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9D700FB-CB81-4BFD-88FA-5BECBF22F1A9}"/>
                </a:ext>
              </a:extLst>
            </p:cNvPr>
            <p:cNvSpPr/>
            <p:nvPr/>
          </p:nvSpPr>
          <p:spPr>
            <a:xfrm>
              <a:off x="2870063" y="3266902"/>
              <a:ext cx="1338349" cy="13383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318D18B-0875-4EEB-8388-7D24F5798133}"/>
                </a:ext>
              </a:extLst>
            </p:cNvPr>
            <p:cNvSpPr txBox="1"/>
            <p:nvPr/>
          </p:nvSpPr>
          <p:spPr>
            <a:xfrm>
              <a:off x="2205538" y="4842312"/>
              <a:ext cx="266739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오브젝트</a:t>
              </a:r>
              <a:endPara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  <a:p>
              <a:pPr algn="ctr"/>
              <a:r>
                <a:rPr lang="en-US" altLang="ko-KR" sz="20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(Audio</a:t>
              </a:r>
              <a:r>
                <a:rPr lang="ko-KR" altLang="en-US" sz="20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 </a:t>
              </a:r>
              <a:r>
                <a:rPr lang="en-US" altLang="ko-KR" sz="20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Source</a:t>
              </a:r>
              <a:r>
                <a:rPr lang="ko-KR" altLang="en-US" sz="20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가 없음</a:t>
              </a:r>
              <a:r>
                <a:rPr lang="en-US" altLang="ko-KR" sz="20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)</a:t>
              </a:r>
            </a:p>
          </p:txBody>
        </p:sp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EF6DB44-786D-407A-9384-322D4428B32C}"/>
              </a:ext>
            </a:extLst>
          </p:cNvPr>
          <p:cNvCxnSpPr/>
          <p:nvPr/>
        </p:nvCxnSpPr>
        <p:spPr>
          <a:xfrm flipH="1" flipV="1">
            <a:off x="1786651" y="2699056"/>
            <a:ext cx="822960" cy="8395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38236BB-C27F-43A4-93A8-798740423B69}"/>
              </a:ext>
            </a:extLst>
          </p:cNvPr>
          <p:cNvCxnSpPr>
            <a:cxnSpLocks/>
          </p:cNvCxnSpPr>
          <p:nvPr/>
        </p:nvCxnSpPr>
        <p:spPr>
          <a:xfrm flipH="1" flipV="1">
            <a:off x="4872935" y="2557427"/>
            <a:ext cx="2907778" cy="1050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8779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사운드 매니저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0CFC8C90-102C-49EF-9634-FE216F906B34}"/>
              </a:ext>
            </a:extLst>
          </p:cNvPr>
          <p:cNvSpPr/>
          <p:nvPr/>
        </p:nvSpPr>
        <p:spPr>
          <a:xfrm>
            <a:off x="4126889" y="1990474"/>
            <a:ext cx="448888" cy="4488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F27F8-C70D-4D8B-ADA8-E17741A4BDB6}"/>
              </a:ext>
            </a:extLst>
          </p:cNvPr>
          <p:cNvSpPr txBox="1"/>
          <p:nvPr/>
        </p:nvSpPr>
        <p:spPr>
          <a:xfrm>
            <a:off x="4704225" y="1953308"/>
            <a:ext cx="2236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사운드 매니저</a:t>
            </a:r>
            <a:endParaRPr lang="en-US" altLang="ko-KR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179D57-8153-49E5-B4E8-357FDE3BB197}"/>
              </a:ext>
            </a:extLst>
          </p:cNvPr>
          <p:cNvSpPr txBox="1"/>
          <p:nvPr/>
        </p:nvSpPr>
        <p:spPr>
          <a:xfrm>
            <a:off x="4704225" y="2476528"/>
            <a:ext cx="37176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Audio Source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갖고 있음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소리들을 제어하기 위한 컴포넌트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39B1E1-2FE4-46D0-BCF9-C008E219274F}"/>
              </a:ext>
            </a:extLst>
          </p:cNvPr>
          <p:cNvSpPr txBox="1"/>
          <p:nvPr/>
        </p:nvSpPr>
        <p:spPr>
          <a:xfrm>
            <a:off x="2781631" y="4010011"/>
            <a:ext cx="66287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오브젝트가 삭제되어도 소리를 재생할 수 있음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오브젝트에 종속적이지 않는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BGM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등 재생에 적합함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매니저의 위치는 의미가 없기 때문에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입체 음향은 불가능함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0003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사운드 매니저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67273B74-ACF3-4804-877B-7B3E4D8B9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936" y="2233844"/>
            <a:ext cx="4630733" cy="26124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1B1C2F8-38D1-4CFF-AF3A-B2A78EA86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333" y="2233844"/>
            <a:ext cx="4667339" cy="261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713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사운드 매니저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AD7B807-7A17-4675-BBC3-0E66398CA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9059" y="1422639"/>
            <a:ext cx="3005422" cy="45283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527D7BD-427B-4BCD-9E4B-AC0D1D664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059" y="2019511"/>
            <a:ext cx="3464612" cy="12598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A96869E-233F-4554-84B2-5BE52460AB53}"/>
              </a:ext>
            </a:extLst>
          </p:cNvPr>
          <p:cNvSpPr txBox="1"/>
          <p:nvPr/>
        </p:nvSpPr>
        <p:spPr>
          <a:xfrm>
            <a:off x="1231150" y="3919240"/>
            <a:ext cx="62504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하나의 오디오 소스는 동시에 한 소리만 재생이 가능하므로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재생이 필요한 범주마다 오브젝트를 따로 생성함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효과음의 경우 가변적으로 오브젝트를 생성해도 됨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793614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사운드 매니저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0CE6A11-FEA4-4E44-A88F-3AEB320B87F7}"/>
              </a:ext>
            </a:extLst>
          </p:cNvPr>
          <p:cNvSpPr txBox="1"/>
          <p:nvPr/>
        </p:nvSpPr>
        <p:spPr>
          <a:xfrm>
            <a:off x="2295003" y="1138844"/>
            <a:ext cx="7601989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SoundManager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MonoBehaviour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SoundType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BGM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Effect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SoundManager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 =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SerializeField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AudioSource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AudioSource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F142B0-6ED9-4B2B-AB3F-AEC2631C2333}"/>
              </a:ext>
            </a:extLst>
          </p:cNvPr>
          <p:cNvSpPr txBox="1"/>
          <p:nvPr/>
        </p:nvSpPr>
        <p:spPr>
          <a:xfrm>
            <a:off x="2523546" y="5530084"/>
            <a:ext cx="71449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사운드 매니저는 사용하기 편하도록 싱글톤 패턴을 사용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각 타입에 해당하는 오디오 소스를 저장할 수 있는 배열 변수를 선언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9647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025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컴포넌트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EB74E4F-D048-42C3-9F8E-8DF1467C5FC8}"/>
              </a:ext>
            </a:extLst>
          </p:cNvPr>
          <p:cNvSpPr txBox="1"/>
          <p:nvPr/>
        </p:nvSpPr>
        <p:spPr>
          <a:xfrm>
            <a:off x="4390729" y="1718703"/>
            <a:ext cx="2993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■ 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Audio Listener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42848-AB76-4B02-A61D-D7E8964D7D8B}"/>
              </a:ext>
            </a:extLst>
          </p:cNvPr>
          <p:cNvSpPr txBox="1"/>
          <p:nvPr/>
        </p:nvSpPr>
        <p:spPr>
          <a:xfrm>
            <a:off x="4390729" y="2689251"/>
            <a:ext cx="2708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■ 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Audio Source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E669DD-4F0F-4323-84A2-DE601DDC5B94}"/>
              </a:ext>
            </a:extLst>
          </p:cNvPr>
          <p:cNvSpPr txBox="1"/>
          <p:nvPr/>
        </p:nvSpPr>
        <p:spPr>
          <a:xfrm>
            <a:off x="4390729" y="3659799"/>
            <a:ext cx="3712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■ 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Audio Reverb Zone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35F8CB-BBB0-493E-8BC5-05E6C7A5C156}"/>
              </a:ext>
            </a:extLst>
          </p:cNvPr>
          <p:cNvSpPr txBox="1"/>
          <p:nvPr/>
        </p:nvSpPr>
        <p:spPr>
          <a:xfrm>
            <a:off x="4390728" y="4630347"/>
            <a:ext cx="241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■ 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Audio Filter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1119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사운드 매니저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0CE6A11-FEA4-4E44-A88F-3AEB320B87F7}"/>
              </a:ext>
            </a:extLst>
          </p:cNvPr>
          <p:cNvSpPr txBox="1"/>
          <p:nvPr/>
        </p:nvSpPr>
        <p:spPr>
          <a:xfrm>
            <a:off x="2382287" y="1288473"/>
            <a:ext cx="7427422" cy="38164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AudioClip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audio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SoundType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pitch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1.0f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volume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1.0f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AudioSource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sources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altLang="ko-KR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pitch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pitch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volume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volume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1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SoundType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BGM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1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isPlaying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clip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audio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1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ko-KR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PlayOneShot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audio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F142B0-6ED9-4B2B-AB3F-AEC2631C2333}"/>
              </a:ext>
            </a:extLst>
          </p:cNvPr>
          <p:cNvSpPr txBox="1"/>
          <p:nvPr/>
        </p:nvSpPr>
        <p:spPr>
          <a:xfrm>
            <a:off x="1413475" y="5530084"/>
            <a:ext cx="93650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플레이 메소드는 오디오와 타입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피치와 볼륨을 받아서 그에 해당하는 오디오 소스로 재생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단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BGM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경우는 반복재생이 필요하므로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Play()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실행함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80823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사운드 매니저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0CE6A11-FEA4-4E44-A88F-3AEB320B87F7}"/>
              </a:ext>
            </a:extLst>
          </p:cNvPr>
          <p:cNvSpPr txBox="1"/>
          <p:nvPr/>
        </p:nvSpPr>
        <p:spPr>
          <a:xfrm>
            <a:off x="2021031" y="1892896"/>
            <a:ext cx="8149938" cy="24622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MonoBehaviour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SerializeField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AudioClip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audio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GetKeyDown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KeyCode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Space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SoundManager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audio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SoundManager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SoundType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Effect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F142B0-6ED9-4B2B-AB3F-AEC2631C2333}"/>
              </a:ext>
            </a:extLst>
          </p:cNvPr>
          <p:cNvSpPr txBox="1"/>
          <p:nvPr/>
        </p:nvSpPr>
        <p:spPr>
          <a:xfrm>
            <a:off x="2325593" y="5176140"/>
            <a:ext cx="75408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소리 재생을 위해선 정적 변수에 할당된 객체의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Play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메소드를 실행시킴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91416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사운드 매니저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758CA6-9350-4226-9BF7-C77FEF9B79FE}"/>
              </a:ext>
            </a:extLst>
          </p:cNvPr>
          <p:cNvSpPr/>
          <p:nvPr/>
        </p:nvSpPr>
        <p:spPr>
          <a:xfrm>
            <a:off x="4126889" y="1533274"/>
            <a:ext cx="448888" cy="4488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D6E608-AC98-4DB9-BA0B-F20EEF3B9652}"/>
              </a:ext>
            </a:extLst>
          </p:cNvPr>
          <p:cNvSpPr txBox="1"/>
          <p:nvPr/>
        </p:nvSpPr>
        <p:spPr>
          <a:xfrm>
            <a:off x="4704225" y="1496108"/>
            <a:ext cx="2236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사운드 매니저</a:t>
            </a:r>
            <a:endParaRPr lang="en-US" altLang="ko-KR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1DE205-A7B1-4488-80C1-9205FA3C419B}"/>
              </a:ext>
            </a:extLst>
          </p:cNvPr>
          <p:cNvSpPr txBox="1"/>
          <p:nvPr/>
        </p:nvSpPr>
        <p:spPr>
          <a:xfrm>
            <a:off x="4704225" y="2019328"/>
            <a:ext cx="37176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Audio Source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갖고 있음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소리들을 제어하기 위한 컴포넌트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806063-039B-4CAB-A0FB-065E606AA0CD}"/>
              </a:ext>
            </a:extLst>
          </p:cNvPr>
          <p:cNvSpPr txBox="1"/>
          <p:nvPr/>
        </p:nvSpPr>
        <p:spPr>
          <a:xfrm>
            <a:off x="1306066" y="3253553"/>
            <a:ext cx="957986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DontDestoryOnLoad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모든 씬에서 같은 사운드 매니저를 사용하게 할 수 있음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동시에 여러 효과음을 재생할 수 있도록 여러 사운드 소스를 관리하거나 동적으로 생성함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입체 음향을 위해 동적으로 생성된 사운드 소스들의 위치를 지정할 수 있음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미리 소리들을 매니저에 저장시키고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호출할 때에는 딕셔너리를 이용할 수 있음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등등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...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577E2-B5A0-40A3-96DF-C8DA975FA713}"/>
              </a:ext>
            </a:extLst>
          </p:cNvPr>
          <p:cNvSpPr txBox="1"/>
          <p:nvPr/>
        </p:nvSpPr>
        <p:spPr>
          <a:xfrm>
            <a:off x="6239730" y="5203290"/>
            <a:ext cx="59522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사운드 매니저에는 다양한 테크닉들을 사용할 수 있지만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분량 관계상 이들은 생략하도록 합니다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01155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70431" y="2629032"/>
            <a:ext cx="651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917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소리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407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025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컴포넌트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EB74E4F-D048-42C3-9F8E-8DF1467C5FC8}"/>
              </a:ext>
            </a:extLst>
          </p:cNvPr>
          <p:cNvSpPr txBox="1"/>
          <p:nvPr/>
        </p:nvSpPr>
        <p:spPr>
          <a:xfrm>
            <a:off x="541780" y="1206918"/>
            <a:ext cx="2993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■ 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Audio Listener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912D2C-3481-47D7-9241-41AA3B7C6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152" y="4137409"/>
            <a:ext cx="5087696" cy="172598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88D04C-C815-43C6-B15C-4262C97D1D8B}"/>
              </a:ext>
            </a:extLst>
          </p:cNvPr>
          <p:cNvSpPr txBox="1"/>
          <p:nvPr/>
        </p:nvSpPr>
        <p:spPr>
          <a:xfrm>
            <a:off x="1413468" y="2295137"/>
            <a:ext cx="93650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재생된 오디오를 듣기 위한 컴포넌트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하나의 씬에는 하나의 오디오 리스너만이 존재해야 하며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별도의 설정 값은 존재하지 않음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일반적으로 메인 카메라에 기본적으로 포함됨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8854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025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컴포넌트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EB74E4F-D048-42C3-9F8E-8DF1467C5FC8}"/>
              </a:ext>
            </a:extLst>
          </p:cNvPr>
          <p:cNvSpPr txBox="1"/>
          <p:nvPr/>
        </p:nvSpPr>
        <p:spPr>
          <a:xfrm>
            <a:off x="541780" y="1206918"/>
            <a:ext cx="2708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■ 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Audio Source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88D04C-C815-43C6-B15C-4262C97D1D8B}"/>
              </a:ext>
            </a:extLst>
          </p:cNvPr>
          <p:cNvSpPr txBox="1"/>
          <p:nvPr/>
        </p:nvSpPr>
        <p:spPr>
          <a:xfrm>
            <a:off x="1413468" y="2156365"/>
            <a:ext cx="86132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오디오가 발생되는 오브젝트에 추가되는 컴포넌트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소스인 오브젝트는 그 오디오를 재생시킬 수 있고 오디오 리스너로 듣게 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8A6975-1E9A-4144-8C20-E2D3DA06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437" y="3324726"/>
            <a:ext cx="2917126" cy="314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980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025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컴포넌트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EB74E4F-D048-42C3-9F8E-8DF1467C5FC8}"/>
              </a:ext>
            </a:extLst>
          </p:cNvPr>
          <p:cNvSpPr txBox="1"/>
          <p:nvPr/>
        </p:nvSpPr>
        <p:spPr>
          <a:xfrm>
            <a:off x="541780" y="1206918"/>
            <a:ext cx="3622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■ 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Audio Reverb Zone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318309-515F-4965-9F9F-A548EF4348F3}"/>
              </a:ext>
            </a:extLst>
          </p:cNvPr>
          <p:cNvSpPr txBox="1"/>
          <p:nvPr/>
        </p:nvSpPr>
        <p:spPr>
          <a:xfrm>
            <a:off x="1413468" y="2156365"/>
            <a:ext cx="78117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리스너와의 거리에 따라서 서서히 오디오에 왜곡 효과를 주는 컴포넌트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MinDistance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안은 효과가 최대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MaxDistance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밖은 효과를 적용하지 않음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BE1716-0822-478B-BAB3-53D5401EA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834" y="3234331"/>
            <a:ext cx="3270332" cy="324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60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025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컴포넌트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EB74E4F-D048-42C3-9F8E-8DF1467C5FC8}"/>
              </a:ext>
            </a:extLst>
          </p:cNvPr>
          <p:cNvSpPr txBox="1"/>
          <p:nvPr/>
        </p:nvSpPr>
        <p:spPr>
          <a:xfrm>
            <a:off x="541780" y="1206918"/>
            <a:ext cx="241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■ 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Audio Filter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318309-515F-4965-9F9F-A548EF4348F3}"/>
              </a:ext>
            </a:extLst>
          </p:cNvPr>
          <p:cNvSpPr txBox="1"/>
          <p:nvPr/>
        </p:nvSpPr>
        <p:spPr>
          <a:xfrm>
            <a:off x="1413468" y="2156365"/>
            <a:ext cx="91239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리스너 또는 오디오 소스에 넣어서 오디오에 효과를 넣는 컴포넌트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컴포넌트 우선순위에 따라 효과 순서가 달라짐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아래 사진은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Low Pass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가 먼저 실행됨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3BC737-BE42-4CFB-83AF-83292903F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751" y="3809267"/>
            <a:ext cx="4254497" cy="197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748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71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재생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31340D2-BA8A-4E32-8CD5-9A97EDE4A8B9}"/>
              </a:ext>
            </a:extLst>
          </p:cNvPr>
          <p:cNvSpPr txBox="1"/>
          <p:nvPr/>
        </p:nvSpPr>
        <p:spPr>
          <a:xfrm>
            <a:off x="2599197" y="1896728"/>
            <a:ext cx="2708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■ 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Audio Source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8F1BB7-B789-4858-94FC-68D794361D36}"/>
              </a:ext>
            </a:extLst>
          </p:cNvPr>
          <p:cNvSpPr txBox="1"/>
          <p:nvPr/>
        </p:nvSpPr>
        <p:spPr>
          <a:xfrm>
            <a:off x="2599197" y="3641826"/>
            <a:ext cx="2993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■ 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Audio Listener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1C73B1-CB09-4CD9-8DB6-8707B7585CB1}"/>
              </a:ext>
            </a:extLst>
          </p:cNvPr>
          <p:cNvSpPr txBox="1"/>
          <p:nvPr/>
        </p:nvSpPr>
        <p:spPr>
          <a:xfrm>
            <a:off x="4556335" y="2554455"/>
            <a:ext cx="3419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소리의 근원지에서 소리가 발생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72DBAD-9FC5-4797-84C8-8E5A8780B81B}"/>
              </a:ext>
            </a:extLst>
          </p:cNvPr>
          <p:cNvSpPr txBox="1"/>
          <p:nvPr/>
        </p:nvSpPr>
        <p:spPr>
          <a:xfrm>
            <a:off x="4556335" y="4295023"/>
            <a:ext cx="5099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발생한 소리를 들음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소리를 하드웨어로 출력함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  <a:endParaRPr lang="ko-KR" altLang="en-US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7424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71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재생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31340D2-BA8A-4E32-8CD5-9A97EDE4A8B9}"/>
              </a:ext>
            </a:extLst>
          </p:cNvPr>
          <p:cNvSpPr txBox="1"/>
          <p:nvPr/>
        </p:nvSpPr>
        <p:spPr>
          <a:xfrm>
            <a:off x="2591176" y="2169442"/>
            <a:ext cx="2708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■ 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Audio Source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8F1BB7-B789-4858-94FC-68D794361D36}"/>
              </a:ext>
            </a:extLst>
          </p:cNvPr>
          <p:cNvSpPr txBox="1"/>
          <p:nvPr/>
        </p:nvSpPr>
        <p:spPr>
          <a:xfrm>
            <a:off x="2591176" y="5141761"/>
            <a:ext cx="2993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■ 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Audio Listener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501A284-B213-4AF6-B6B3-71362CA60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553" y="859547"/>
            <a:ext cx="2917126" cy="314301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574052D-92E9-4C49-B24A-5934A97A8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553" y="4758268"/>
            <a:ext cx="3803153" cy="129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187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1036</Words>
  <Application>Microsoft Office PowerPoint</Application>
  <PresentationFormat>와이드스크린</PresentationFormat>
  <Paragraphs>223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나눔스퀘어OTF Light</vt:lpstr>
      <vt:lpstr>맑은 고딕</vt:lpstr>
      <vt:lpstr>나눔고딕OTF Light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우령</cp:lastModifiedBy>
  <cp:revision>244</cp:revision>
  <dcterms:created xsi:type="dcterms:W3CDTF">2021-07-27T05:46:00Z</dcterms:created>
  <dcterms:modified xsi:type="dcterms:W3CDTF">2022-01-24T05:51:41Z</dcterms:modified>
</cp:coreProperties>
</file>