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9" r:id="rId23"/>
    <p:sldId id="296" r:id="rId24"/>
    <p:sldId id="297" r:id="rId25"/>
    <p:sldId id="298" r:id="rId26"/>
    <p:sldId id="300" r:id="rId27"/>
    <p:sldId id="301" r:id="rId28"/>
    <p:sldId id="277" r:id="rId29"/>
  </p:sldIdLst>
  <p:sldSz cx="12192000" cy="6858000"/>
  <p:notesSz cx="6858000" cy="9144000"/>
  <p:embeddedFontLst>
    <p:embeddedFont>
      <p:font typeface="나눔스퀘어OTF Light" panose="020B0600000101010101" pitchFamily="34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4103308" y="2629032"/>
            <a:ext cx="3985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2022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유니티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8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기초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볼륨 입자 폭발 3D 모델 - TurboSquid 635830">
            <a:extLst>
              <a:ext uri="{FF2B5EF4-FFF2-40B4-BE49-F238E27FC236}">
                <a16:creationId xmlns:a16="http://schemas.microsoft.com/office/drawing/2014/main" id="{42625E42-7516-498E-97D9-4FE721164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134" y="1597142"/>
            <a:ext cx="3999731" cy="299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4DE3C3-A44F-4EDF-BBA4-701C46AFEE5E}"/>
              </a:ext>
            </a:extLst>
          </p:cNvPr>
          <p:cNvSpPr txBox="1"/>
          <p:nvPr/>
        </p:nvSpPr>
        <p:spPr>
          <a:xfrm>
            <a:off x="516605" y="4894343"/>
            <a:ext cx="11158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시스템을 이용한 폭발 이펙트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각각의 입자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시뮬레이션하기 때문에 파티클 각각에 색 변화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크기 변화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물리 효과까지 줄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여러 종류의 파티클을 동시에 생성해서 다채로운 파티클을 만들 수 있음</a:t>
            </a:r>
          </a:p>
        </p:txBody>
      </p:sp>
    </p:spTree>
    <p:extLst>
      <p:ext uri="{BB962C8B-B14F-4D97-AF65-F5344CB8AC3E}">
        <p14:creationId xmlns:p14="http://schemas.microsoft.com/office/powerpoint/2010/main" val="4173883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555FA346-BC46-4AA4-A5D8-56AF0078F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274" y="2350134"/>
            <a:ext cx="5779452" cy="265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86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A62E0E1-E961-4FE1-9AFC-E180DF609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436" y="1556866"/>
            <a:ext cx="4225784" cy="43578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752791-A5A5-415B-A5B0-EEB9A82E1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80" y="1961034"/>
            <a:ext cx="6578934" cy="354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780D795-2D92-4EBB-B884-B5EB203A7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249" y="1092740"/>
            <a:ext cx="9227501" cy="548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4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110410-220B-4CF7-AFD0-4B32F1A0AD67}"/>
              </a:ext>
            </a:extLst>
          </p:cNvPr>
          <p:cNvSpPr txBox="1"/>
          <p:nvPr/>
        </p:nvSpPr>
        <p:spPr>
          <a:xfrm>
            <a:off x="1408628" y="1649821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오브젝트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7271C-BAAA-45A0-8DEC-C82D9ED209D6}"/>
              </a:ext>
            </a:extLst>
          </p:cNvPr>
          <p:cNvSpPr txBox="1"/>
          <p:nvPr/>
        </p:nvSpPr>
        <p:spPr>
          <a:xfrm>
            <a:off x="2154986" y="2281980"/>
            <a:ext cx="3220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BEE2AC-BF5E-47D5-AE53-62C6EA755617}"/>
              </a:ext>
            </a:extLst>
          </p:cNvPr>
          <p:cNvSpPr txBox="1"/>
          <p:nvPr/>
        </p:nvSpPr>
        <p:spPr>
          <a:xfrm>
            <a:off x="3221786" y="285258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속성값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73F319-564A-4213-8CB6-A5490923E1AE}"/>
              </a:ext>
            </a:extLst>
          </p:cNvPr>
          <p:cNvSpPr txBox="1"/>
          <p:nvPr/>
        </p:nvSpPr>
        <p:spPr>
          <a:xfrm>
            <a:off x="3221786" y="3387436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B4C4A-A030-47A3-93E9-4689276E0FEF}"/>
              </a:ext>
            </a:extLst>
          </p:cNvPr>
          <p:cNvSpPr txBox="1"/>
          <p:nvPr/>
        </p:nvSpPr>
        <p:spPr>
          <a:xfrm>
            <a:off x="3689861" y="384910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속성값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13AD7F-8480-4155-86D7-A15D6C739F7D}"/>
              </a:ext>
            </a:extLst>
          </p:cNvPr>
          <p:cNvSpPr txBox="1"/>
          <p:nvPr/>
        </p:nvSpPr>
        <p:spPr>
          <a:xfrm>
            <a:off x="3221786" y="4310766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973717-47AE-49DD-BB28-23992CA19ED0}"/>
              </a:ext>
            </a:extLst>
          </p:cNvPr>
          <p:cNvSpPr txBox="1"/>
          <p:nvPr/>
        </p:nvSpPr>
        <p:spPr>
          <a:xfrm>
            <a:off x="3689861" y="4772431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속성값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C0785-535E-4C47-AA3F-120251981F89}"/>
              </a:ext>
            </a:extLst>
          </p:cNvPr>
          <p:cNvSpPr txBox="1"/>
          <p:nvPr/>
        </p:nvSpPr>
        <p:spPr>
          <a:xfrm>
            <a:off x="6465537" y="1649649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오브젝트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A60A99-64AA-4E4C-836B-1F5C5E6A9CDA}"/>
              </a:ext>
            </a:extLst>
          </p:cNvPr>
          <p:cNvSpPr txBox="1"/>
          <p:nvPr/>
        </p:nvSpPr>
        <p:spPr>
          <a:xfrm>
            <a:off x="7249704" y="2251202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오브젝트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3BA6A7-EDE4-42C5-BAC4-57BCEAF06187}"/>
              </a:ext>
            </a:extLst>
          </p:cNvPr>
          <p:cNvSpPr txBox="1"/>
          <p:nvPr/>
        </p:nvSpPr>
        <p:spPr>
          <a:xfrm>
            <a:off x="7249704" y="3294350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오브젝트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859BA4-A603-486C-836C-B16B1C8C21D0}"/>
              </a:ext>
            </a:extLst>
          </p:cNvPr>
          <p:cNvSpPr txBox="1"/>
          <p:nvPr/>
        </p:nvSpPr>
        <p:spPr>
          <a:xfrm>
            <a:off x="7249704" y="2772776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오브젝트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B14142-7566-4511-BDBA-1C8F37308B83}"/>
              </a:ext>
            </a:extLst>
          </p:cNvPr>
          <p:cNvSpPr txBox="1"/>
          <p:nvPr/>
        </p:nvSpPr>
        <p:spPr>
          <a:xfrm>
            <a:off x="171888" y="6263188"/>
            <a:ext cx="5548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속성이 너무나도 많기 때문에 모듈로 기능을 분리함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527011-458B-4048-B7DF-8F45269AB317}"/>
              </a:ext>
            </a:extLst>
          </p:cNvPr>
          <p:cNvSpPr txBox="1"/>
          <p:nvPr/>
        </p:nvSpPr>
        <p:spPr>
          <a:xfrm>
            <a:off x="6569743" y="5955412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오브젝트 하나는 한 종류의 파티클만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여러 파티클을 섞을 경우 여러 오브젝트가 필요함</a:t>
            </a:r>
          </a:p>
        </p:txBody>
      </p:sp>
    </p:spTree>
    <p:extLst>
      <p:ext uri="{BB962C8B-B14F-4D97-AF65-F5344CB8AC3E}">
        <p14:creationId xmlns:p14="http://schemas.microsoft.com/office/powerpoint/2010/main" val="1719500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2D59F00-DD68-4C8F-BFCA-2A41D84E3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862" y="2158465"/>
            <a:ext cx="3151955" cy="27626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4FF5D02-351B-4D03-93B0-2A47791E4EC4}"/>
              </a:ext>
            </a:extLst>
          </p:cNvPr>
          <p:cNvSpPr txBox="1"/>
          <p:nvPr/>
        </p:nvSpPr>
        <p:spPr>
          <a:xfrm>
            <a:off x="1704193" y="5199159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효과 패널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66DD58-2215-4535-938E-6E4963DB5609}"/>
              </a:ext>
            </a:extLst>
          </p:cNvPr>
          <p:cNvSpPr txBox="1"/>
          <p:nvPr/>
        </p:nvSpPr>
        <p:spPr>
          <a:xfrm>
            <a:off x="4865633" y="1960705"/>
            <a:ext cx="697934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Playback Speed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시뮬레이션 속도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Playback Time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시뮬레이션 시간 경과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Particles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시스템에 있는 파티클의 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Speed Range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속도의 범위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Simulate Layers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선택하지 않은 파티클 시스템을 미리 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Nothing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선택한 파티클 시스템만 시뮬레이션함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Resimulate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값이 바뀔 경우 생성된 파티클도 바뀜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Show Bounds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존재 가능한 범위를 표시함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Show Only Selected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선택되지 않은 모든 파티클 시스템을 숨김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2343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459CFAE-E41E-44E1-A2D1-EEE14065F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19" y="1574753"/>
            <a:ext cx="4692121" cy="45351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85C348-4F1C-4D2F-A411-8CF40EC4DF7D}"/>
              </a:ext>
            </a:extLst>
          </p:cNvPr>
          <p:cNvSpPr txBox="1"/>
          <p:nvPr/>
        </p:nvSpPr>
        <p:spPr>
          <a:xfrm>
            <a:off x="5896412" y="1949477"/>
            <a:ext cx="600420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Duration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재생 시간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Looping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반복 설정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Prewarm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선택되면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2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번째 사이클부터 시작함</a:t>
            </a:r>
            <a:b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</a:b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Start Delay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시작 시간을 연기함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Start Speed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시작 속도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3D Start Size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시작 크기를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x, y, z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설정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Start Size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시작 크기를 설정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3D Start Rotation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시작 각도를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x, y, z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설정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Start Rotation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시작 각도를 설정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Flip Rotation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뒤집혀진 시작 각도의 비율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Start Color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파티클의 시작 색상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Gravity Modifier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중력 영향 계수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127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459CFAE-E41E-44E1-A2D1-EEE14065F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19" y="1574753"/>
            <a:ext cx="4692121" cy="45351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85C348-4F1C-4D2F-A411-8CF40EC4DF7D}"/>
              </a:ext>
            </a:extLst>
          </p:cNvPr>
          <p:cNvSpPr txBox="1"/>
          <p:nvPr/>
        </p:nvSpPr>
        <p:spPr>
          <a:xfrm>
            <a:off x="5896412" y="1949477"/>
            <a:ext cx="623760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Simulation Space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시뮬레이션 환경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월드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로컬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커스텀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Simulation Speed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시뮬레이션 환경의 시간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Delta Time : Time.timeScale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영향 여부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Scaling Mode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크기에 영향을 주는 요소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Play On Awake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 시작시에 파티클을 재생함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Emitter Veloticy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속도 계산에 사용할 시스템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Max Particles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최대 파티클 개수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Auto Random Seed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설정하면 파티클이 조금씩 달라짐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Stop Action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정지 이후의 행동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Culling Mode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스크린을 벗어날 때 취할 행동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Ring Buffer Mode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최대 파티클 수 만큼 생성됨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	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최대 파티클 수에 도달하면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기존 파티클을 재활용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292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D737BAC-71CB-4233-9C17-76B6088D0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148" y="1533197"/>
            <a:ext cx="5349704" cy="35588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4F637A-8F9B-4D85-8BF3-FAB1AB8B557D}"/>
              </a:ext>
            </a:extLst>
          </p:cNvPr>
          <p:cNvSpPr txBox="1"/>
          <p:nvPr/>
        </p:nvSpPr>
        <p:spPr>
          <a:xfrm>
            <a:off x="3829193" y="5507210"/>
            <a:ext cx="4533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우선 텍스쳐를 바꾸는 작업을 진행합니다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0950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57B9DB-F3BD-424B-913B-450CC4EC8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43" y="1059115"/>
            <a:ext cx="4772714" cy="2033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1F8BEE-641E-4EDF-BEE4-E3DD84F4F898}"/>
              </a:ext>
            </a:extLst>
          </p:cNvPr>
          <p:cNvSpPr txBox="1"/>
          <p:nvPr/>
        </p:nvSpPr>
        <p:spPr>
          <a:xfrm>
            <a:off x="2303722" y="3254460"/>
            <a:ext cx="7584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새로운 머티리얼을 만든 후 쉐이더를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Unlit/Transparent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지정합니다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DA38612-483B-468C-A9F5-09DE1E20A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643" y="4032828"/>
            <a:ext cx="4737350" cy="19606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AEC9C9-66C3-446D-9DAA-E73C72066667}"/>
              </a:ext>
            </a:extLst>
          </p:cNvPr>
          <p:cNvSpPr txBox="1"/>
          <p:nvPr/>
        </p:nvSpPr>
        <p:spPr>
          <a:xfrm>
            <a:off x="3385963" y="6149544"/>
            <a:ext cx="5420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그리고 파티클로 사용할 스프라이트로 설정합니다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869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606449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452400" y="2751657"/>
            <a:ext cx="291778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폭발 파티클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335559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ABCB324-97DA-4437-AEBD-126110220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214" y="1503757"/>
            <a:ext cx="3825572" cy="3551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CD4A2D-D735-443A-95A6-FFD951C05FFA}"/>
              </a:ext>
            </a:extLst>
          </p:cNvPr>
          <p:cNvSpPr txBox="1"/>
          <p:nvPr/>
        </p:nvSpPr>
        <p:spPr>
          <a:xfrm>
            <a:off x="3002850" y="5534402"/>
            <a:ext cx="6186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렌더러 모듈의 머티리얼을 생성한 머티리얼로 설정합니다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692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7514573-A820-4985-BDD5-D825226C3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237" y="1658556"/>
            <a:ext cx="6759526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53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54FD10F-9C0B-4F07-A7DA-EB36C90ED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910" y="2066955"/>
            <a:ext cx="6152179" cy="11620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14DC2A-B843-487C-A2F2-C678D14B1C0C}"/>
              </a:ext>
            </a:extLst>
          </p:cNvPr>
          <p:cNvSpPr txBox="1"/>
          <p:nvPr/>
        </p:nvSpPr>
        <p:spPr>
          <a:xfrm>
            <a:off x="3778703" y="3328698"/>
            <a:ext cx="46346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파티클을 생성하기 위한 최소한의 모듈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Emission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Renderer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Shape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모듈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필수는 아니지만 준 필수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9027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D78D813-0597-4392-97C0-7E48D56AA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03" y="1820717"/>
            <a:ext cx="4860193" cy="1681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107ADD-A5C9-4CA5-B69F-7648A2EFAB42}"/>
              </a:ext>
            </a:extLst>
          </p:cNvPr>
          <p:cNvSpPr txBox="1"/>
          <p:nvPr/>
        </p:nvSpPr>
        <p:spPr>
          <a:xfrm>
            <a:off x="5193357" y="3502716"/>
            <a:ext cx="1805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Emission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4E8D8A-62F8-42A1-BCE8-92F6BA3D64BA}"/>
              </a:ext>
            </a:extLst>
          </p:cNvPr>
          <p:cNvSpPr txBox="1"/>
          <p:nvPr/>
        </p:nvSpPr>
        <p:spPr>
          <a:xfrm>
            <a:off x="2635125" y="4302937"/>
            <a:ext cx="68116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Rate over Time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단위 시간당 방출되는 파티클의 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Rate over Distance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이동한 거리 단위당 방출되는 파티클의 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Bursts :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파티클이 방출되는 시점을 세분화하여 설정함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4631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AF8B507-8227-4206-B4F0-0AD12BB0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461" y="1790915"/>
            <a:ext cx="4323746" cy="3429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EDFDF0-DBFF-4C2C-8638-03F2EEF128EF}"/>
              </a:ext>
            </a:extLst>
          </p:cNvPr>
          <p:cNvSpPr txBox="1"/>
          <p:nvPr/>
        </p:nvSpPr>
        <p:spPr>
          <a:xfrm>
            <a:off x="3180234" y="5220392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Shape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6152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EDFDF0-DBFF-4C2C-8638-03F2EEF128EF}"/>
              </a:ext>
            </a:extLst>
          </p:cNvPr>
          <p:cNvSpPr txBox="1"/>
          <p:nvPr/>
        </p:nvSpPr>
        <p:spPr>
          <a:xfrm>
            <a:off x="2858662" y="5611389"/>
            <a:ext cx="1771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Renderer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6C6758-4164-4ECB-B84F-6125A5DAD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323" y="1762143"/>
            <a:ext cx="4095993" cy="384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37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095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 컴포넌트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EDFDF0-DBFF-4C2C-8638-03F2EEF128EF}"/>
              </a:ext>
            </a:extLst>
          </p:cNvPr>
          <p:cNvSpPr txBox="1"/>
          <p:nvPr/>
        </p:nvSpPr>
        <p:spPr>
          <a:xfrm>
            <a:off x="2858662" y="5611389"/>
            <a:ext cx="1771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Renderer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모듈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6C6758-4164-4ECB-B84F-6125A5DAD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323" y="1762143"/>
            <a:ext cx="4095993" cy="384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44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폭발 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940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70431" y="2629032"/>
            <a:ext cx="65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68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기초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0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B74E4F-D048-42C3-9F8E-8DF1467C5FC8}"/>
              </a:ext>
            </a:extLst>
          </p:cNvPr>
          <p:cNvSpPr txBox="1"/>
          <p:nvPr/>
        </p:nvSpPr>
        <p:spPr>
          <a:xfrm>
            <a:off x="3177071" y="2400347"/>
            <a:ext cx="17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Particle</a:t>
            </a:r>
            <a:endParaRPr lang="ko-KR" altLang="en-US" sz="3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5D72E-A266-4186-8EC0-C44AA761AD19}"/>
              </a:ext>
            </a:extLst>
          </p:cNvPr>
          <p:cNvSpPr txBox="1"/>
          <p:nvPr/>
        </p:nvSpPr>
        <p:spPr>
          <a:xfrm>
            <a:off x="4241967" y="3188068"/>
            <a:ext cx="3708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아주 작은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입자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[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조각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]</a:t>
            </a:r>
          </a:p>
          <a:p>
            <a:pPr marL="742950" indent="-742950">
              <a:buAutoNum type="arabicPeriod"/>
            </a:pP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미립자</a:t>
            </a:r>
          </a:p>
        </p:txBody>
      </p:sp>
    </p:spTree>
    <p:extLst>
      <p:ext uri="{BB962C8B-B14F-4D97-AF65-F5344CB8AC3E}">
        <p14:creationId xmlns:p14="http://schemas.microsoft.com/office/powerpoint/2010/main" val="21111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B74E4F-D048-42C3-9F8E-8DF1467C5FC8}"/>
              </a:ext>
            </a:extLst>
          </p:cNvPr>
          <p:cNvSpPr txBox="1"/>
          <p:nvPr/>
        </p:nvSpPr>
        <p:spPr>
          <a:xfrm>
            <a:off x="7458126" y="2608165"/>
            <a:ext cx="17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Particle</a:t>
            </a:r>
            <a:endParaRPr lang="ko-KR" altLang="en-US" sz="3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28AFB-4D2F-460E-B1B4-6CBEA425E25E}"/>
              </a:ext>
            </a:extLst>
          </p:cNvPr>
          <p:cNvSpPr txBox="1"/>
          <p:nvPr/>
        </p:nvSpPr>
        <p:spPr>
          <a:xfrm>
            <a:off x="3028471" y="2608164"/>
            <a:ext cx="1303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Mesh</a:t>
            </a:r>
            <a:endParaRPr lang="ko-KR" altLang="en-US" sz="3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C66318B-E6FF-4C2F-A613-C94DAFB1F68F}"/>
              </a:ext>
            </a:extLst>
          </p:cNvPr>
          <p:cNvCxnSpPr/>
          <p:nvPr/>
        </p:nvCxnSpPr>
        <p:spPr>
          <a:xfrm>
            <a:off x="4533207" y="2931329"/>
            <a:ext cx="271826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45894D-60DB-470A-A7BC-F0F2AFF7F3D9}"/>
              </a:ext>
            </a:extLst>
          </p:cNvPr>
          <p:cNvSpPr txBox="1"/>
          <p:nvPr/>
        </p:nvSpPr>
        <p:spPr>
          <a:xfrm>
            <a:off x="2119571" y="3520378"/>
            <a:ext cx="3121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크고 적다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복잡하고 다양한 시뮬레이션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88C44-4B55-46B3-93EC-B76231E9A2F3}"/>
              </a:ext>
            </a:extLst>
          </p:cNvPr>
          <p:cNvSpPr txBox="1"/>
          <p:nvPr/>
        </p:nvSpPr>
        <p:spPr>
          <a:xfrm>
            <a:off x="6750143" y="3520378"/>
            <a:ext cx="3419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작고 많다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단순하고 규칙적인 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98912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B74E4F-D048-42C3-9F8E-8DF1467C5FC8}"/>
              </a:ext>
            </a:extLst>
          </p:cNvPr>
          <p:cNvSpPr txBox="1"/>
          <p:nvPr/>
        </p:nvSpPr>
        <p:spPr>
          <a:xfrm>
            <a:off x="7458126" y="1901583"/>
            <a:ext cx="17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Particle</a:t>
            </a:r>
            <a:endParaRPr lang="ko-KR" altLang="en-US" sz="3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28AFB-4D2F-460E-B1B4-6CBEA425E25E}"/>
              </a:ext>
            </a:extLst>
          </p:cNvPr>
          <p:cNvSpPr txBox="1"/>
          <p:nvPr/>
        </p:nvSpPr>
        <p:spPr>
          <a:xfrm>
            <a:off x="3028471" y="1901582"/>
            <a:ext cx="1303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Mesh</a:t>
            </a:r>
            <a:endParaRPr lang="ko-KR" altLang="en-US" sz="3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C66318B-E6FF-4C2F-A613-C94DAFB1F68F}"/>
              </a:ext>
            </a:extLst>
          </p:cNvPr>
          <p:cNvCxnSpPr/>
          <p:nvPr/>
        </p:nvCxnSpPr>
        <p:spPr>
          <a:xfrm>
            <a:off x="4533207" y="2224747"/>
            <a:ext cx="271826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45894D-60DB-470A-A7BC-F0F2AFF7F3D9}"/>
              </a:ext>
            </a:extLst>
          </p:cNvPr>
          <p:cNvSpPr txBox="1"/>
          <p:nvPr/>
        </p:nvSpPr>
        <p:spPr>
          <a:xfrm>
            <a:off x="2119571" y="2813796"/>
            <a:ext cx="3121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크고 적다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복잡하고 다양한 시뮬레이션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88C44-4B55-46B3-93EC-B76231E9A2F3}"/>
              </a:ext>
            </a:extLst>
          </p:cNvPr>
          <p:cNvSpPr txBox="1"/>
          <p:nvPr/>
        </p:nvSpPr>
        <p:spPr>
          <a:xfrm>
            <a:off x="6750143" y="2813796"/>
            <a:ext cx="3419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작고 많다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단순하고 규칙적인 시뮬레이션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7B8D2A-78CC-44C3-AADC-680194520CB9}"/>
              </a:ext>
            </a:extLst>
          </p:cNvPr>
          <p:cNvSpPr txBox="1"/>
          <p:nvPr/>
        </p:nvSpPr>
        <p:spPr>
          <a:xfrm>
            <a:off x="3248105" y="4523884"/>
            <a:ext cx="5695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둘을 동일하게 오브젝트로 만들 수 있지만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파티클에는 부적절함</a:t>
            </a:r>
          </a:p>
        </p:txBody>
      </p:sp>
    </p:spTree>
    <p:extLst>
      <p:ext uri="{BB962C8B-B14F-4D97-AF65-F5344CB8AC3E}">
        <p14:creationId xmlns:p14="http://schemas.microsoft.com/office/powerpoint/2010/main" val="40497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개발 중인 파티클 시스템 폭발">
            <a:extLst>
              <a:ext uri="{FF2B5EF4-FFF2-40B4-BE49-F238E27FC236}">
                <a16:creationId xmlns:a16="http://schemas.microsoft.com/office/drawing/2014/main" id="{1BDD9688-91E5-4B51-8BCF-2D83A47F1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085" y="2098616"/>
            <a:ext cx="5893829" cy="315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3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F4F346-B69A-4FBE-818D-B3F29F9A9BA7}"/>
              </a:ext>
            </a:extLst>
          </p:cNvPr>
          <p:cNvSpPr txBox="1"/>
          <p:nvPr/>
        </p:nvSpPr>
        <p:spPr>
          <a:xfrm>
            <a:off x="1423086" y="2400347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E5F18-A245-49BA-AF89-A4CB02D9DE61}"/>
              </a:ext>
            </a:extLst>
          </p:cNvPr>
          <p:cNvSpPr txBox="1"/>
          <p:nvPr/>
        </p:nvSpPr>
        <p:spPr>
          <a:xfrm>
            <a:off x="2487982" y="3188068"/>
            <a:ext cx="8297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시스템은 파티클이라고 부르는 매우 작은 이미지나 메시를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시뮬레이션하고 렌더링하여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시각 효과를 생성합니다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 </a:t>
            </a:r>
            <a:endParaRPr lang="ko-KR" altLang="en-US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11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F4F346-B69A-4FBE-818D-B3F29F9A9BA7}"/>
              </a:ext>
            </a:extLst>
          </p:cNvPr>
          <p:cNvSpPr txBox="1"/>
          <p:nvPr/>
        </p:nvSpPr>
        <p:spPr>
          <a:xfrm>
            <a:off x="1423086" y="2400347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E5F18-A245-49BA-AF89-A4CB02D9DE61}"/>
              </a:ext>
            </a:extLst>
          </p:cNvPr>
          <p:cNvSpPr txBox="1"/>
          <p:nvPr/>
        </p:nvSpPr>
        <p:spPr>
          <a:xfrm>
            <a:off x="2487982" y="3188068"/>
            <a:ext cx="7093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파티클을 다루는 데에 용이함 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작고 많은 것들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불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연기</a:t>
            </a:r>
            <a:r>
              <a:rPr lang="en-US" altLang="ko-KR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유체 등의 동적 오브젝트를 다루는 데에 용이함</a:t>
            </a:r>
            <a:endParaRPr lang="en-US" altLang="ko-KR" sz="2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쉐이더와 함께 다양한 효과를 구현할 수 있음</a:t>
            </a:r>
          </a:p>
        </p:txBody>
      </p:sp>
    </p:spTree>
    <p:extLst>
      <p:ext uri="{BB962C8B-B14F-4D97-AF65-F5344CB8AC3E}">
        <p14:creationId xmlns:p14="http://schemas.microsoft.com/office/powerpoint/2010/main" val="49895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파티클 시스템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0199169-724C-44C0-A544-81888BE3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305" y="2188655"/>
            <a:ext cx="5645390" cy="14332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81B8B0-7E56-4A21-9713-612581D2CBDF}"/>
              </a:ext>
            </a:extLst>
          </p:cNvPr>
          <p:cNvSpPr txBox="1"/>
          <p:nvPr/>
        </p:nvSpPr>
        <p:spPr>
          <a:xfrm>
            <a:off x="3535042" y="3952839"/>
            <a:ext cx="5121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스프라이트와 애니메이션을 이용한 폭발 이펙트</a:t>
            </a:r>
          </a:p>
        </p:txBody>
      </p:sp>
    </p:spTree>
    <p:extLst>
      <p:ext uri="{BB962C8B-B14F-4D97-AF65-F5344CB8AC3E}">
        <p14:creationId xmlns:p14="http://schemas.microsoft.com/office/powerpoint/2010/main" val="183195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647</Words>
  <Application>Microsoft Office PowerPoint</Application>
  <PresentationFormat>와이드스크린</PresentationFormat>
  <Paragraphs>129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나눔스퀘어OTF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우령</cp:lastModifiedBy>
  <cp:revision>311</cp:revision>
  <dcterms:created xsi:type="dcterms:W3CDTF">2021-07-27T05:46:00Z</dcterms:created>
  <dcterms:modified xsi:type="dcterms:W3CDTF">2022-01-24T15:15:11Z</dcterms:modified>
</cp:coreProperties>
</file>