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0" r:id="rId25"/>
    <p:sldId id="298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7" r:id="rId34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나눔고딕OTF Light" panose="020D0904000000000000" pitchFamily="34" charset="-127"/>
      <p:regular r:id="rId39"/>
    </p:embeddedFont>
    <p:embeddedFont>
      <p:font typeface="나눔스퀘어OTF Light" panose="020B0600000101010101" pitchFamily="34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51546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AudioClip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파일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(mp3, ogg …)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Output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출력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 값은 하드웨어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음소거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Bypass ~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 적용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OnAwake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바로 소리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36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603510"/>
            <a:ext cx="57280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Priority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우선순위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음량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Pitch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빠르기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Stereo Pan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방향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–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Spatial Blend :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음향의 비율 조절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Reverb Zone Mix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리버브 존의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Sound Settings : 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43572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Doppler Level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도플러 효과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Spread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스프레드 각도 설정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Rolloff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 가능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15109-F987-49A9-8330-F6021172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1" y="1483497"/>
            <a:ext cx="3626461" cy="4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2215821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</p:spTree>
    <p:extLst>
      <p:ext uri="{BB962C8B-B14F-4D97-AF65-F5344CB8AC3E}">
        <p14:creationId xmlns:p14="http://schemas.microsoft.com/office/powerpoint/2010/main" val="79360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이거 다 사람쓰라고 만든거 :: 배그 환경설정에서 오디오 설정 기본을 알아보자(마이크열기/눌러서말하기-보이스입력모드)">
            <a:extLst>
              <a:ext uri="{FF2B5EF4-FFF2-40B4-BE49-F238E27FC236}">
                <a16:creationId xmlns:a16="http://schemas.microsoft.com/office/drawing/2014/main" id="{2C67FE65-BCE1-4633-9E2F-E6B5F46A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13" y="1296786"/>
            <a:ext cx="5253374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14823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82166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576A702-76B3-4958-B11D-B6F55B3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3" y="1517964"/>
            <a:ext cx="3247033" cy="1176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3DC357-72B7-4778-A791-BF5338FA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11" y="3160679"/>
            <a:ext cx="4343776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F5F810F-913D-4A0D-9B39-E6CBF408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3" y="1747515"/>
            <a:ext cx="5805710" cy="3697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0D63AF-453D-4C27-BF87-980C260C3942}"/>
              </a:ext>
            </a:extLst>
          </p:cNvPr>
          <p:cNvSpPr txBox="1"/>
          <p:nvPr/>
        </p:nvSpPr>
        <p:spPr>
          <a:xfrm>
            <a:off x="6822124" y="2613392"/>
            <a:ext cx="41174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Mixers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선택된 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오디오 그룹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Groups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45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ED436A-AE20-42EA-9000-BF057A64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41" y="1696390"/>
            <a:ext cx="4366638" cy="2301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752E3-2998-4EBC-A7C5-C524B6D6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3" y="1734493"/>
            <a:ext cx="4359018" cy="226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CCF5A-4842-4A96-A731-F9B34901F3DC}"/>
              </a:ext>
            </a:extLst>
          </p:cNvPr>
          <p:cNvSpPr txBox="1"/>
          <p:nvPr/>
        </p:nvSpPr>
        <p:spPr>
          <a:xfrm>
            <a:off x="3470922" y="4743539"/>
            <a:ext cx="525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스냅샷의 기본 값은 ★ 상태인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스냅샷을 믹서에 적용하면 스냅샷의 값으로 바뀜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22156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74BD1E-46C2-4C4E-866E-2B385BB2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653433"/>
            <a:ext cx="7902625" cy="245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F85CA-42D7-4A62-8D38-EB46E28BD298}"/>
              </a:ext>
            </a:extLst>
          </p:cNvPr>
          <p:cNvSpPr txBox="1"/>
          <p:nvPr/>
        </p:nvSpPr>
        <p:spPr>
          <a:xfrm>
            <a:off x="1459152" y="4850624"/>
            <a:ext cx="9273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그룹을 계층 구조로 만들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계층은 상위 계층의 영향을 받음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마스터 볼륨이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이라면 모든 소리가 들리지 않음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31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44EE345-EA4F-4802-9808-CD8A47B3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85" y="1816570"/>
            <a:ext cx="1374063" cy="3816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7D3C1B-A58F-48AB-9ADD-77582389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5" y="1960502"/>
            <a:ext cx="4025755" cy="3557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3EADA1-DF09-4F6A-9CDC-BF745BF91A8E}"/>
              </a:ext>
            </a:extLst>
          </p:cNvPr>
          <p:cNvSpPr txBox="1"/>
          <p:nvPr/>
        </p:nvSpPr>
        <p:spPr>
          <a:xfrm>
            <a:off x="7914279" y="2615834"/>
            <a:ext cx="3392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소리만 들림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[M]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소리가 들리지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[B]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무시함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Add...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1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45C018-9151-45CB-B5D6-0AE5EB25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14" y="1280474"/>
            <a:ext cx="4329572" cy="92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DEFBB-C79D-4047-A6F5-F9649A30F4E7}"/>
              </a:ext>
            </a:extLst>
          </p:cNvPr>
          <p:cNvSpPr txBox="1"/>
          <p:nvPr/>
        </p:nvSpPr>
        <p:spPr>
          <a:xfrm>
            <a:off x="1821432" y="2423308"/>
            <a:ext cx="854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소스의 아웃풋을 특정한 그룹으로 지정하여 오디오 믹서를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AC1FB-2140-4055-97F7-B9010415AA6A}"/>
              </a:ext>
            </a:extLst>
          </p:cNvPr>
          <p:cNvSpPr txBox="1"/>
          <p:nvPr/>
        </p:nvSpPr>
        <p:spPr>
          <a:xfrm>
            <a:off x="3047307" y="3534310"/>
            <a:ext cx="609738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"playerVol"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80.0f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68CE6-D43E-4259-BD9D-D63A76A0A652}"/>
              </a:ext>
            </a:extLst>
          </p:cNvPr>
          <p:cNvSpPr txBox="1"/>
          <p:nvPr/>
        </p:nvSpPr>
        <p:spPr>
          <a:xfrm>
            <a:off x="2695054" y="5692806"/>
            <a:ext cx="720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Exposed Parameter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설정 이후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코드로 믹서의 값 변경하는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5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BEEC16F7-1C02-4163-963A-A3DF91E64737}"/>
              </a:ext>
            </a:extLst>
          </p:cNvPr>
          <p:cNvSpPr/>
          <p:nvPr/>
        </p:nvSpPr>
        <p:spPr>
          <a:xfrm>
            <a:off x="5426825" y="2443942"/>
            <a:ext cx="1338349" cy="1338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9482A-449E-4F1A-A347-20F12D9A37B4}"/>
              </a:ext>
            </a:extLst>
          </p:cNvPr>
          <p:cNvSpPr txBox="1"/>
          <p:nvPr/>
        </p:nvSpPr>
        <p:spPr>
          <a:xfrm>
            <a:off x="4643678" y="4019352"/>
            <a:ext cx="2904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Audio Source</a:t>
            </a: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중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4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D9482A-449E-4F1A-A347-20F12D9A37B4}"/>
              </a:ext>
            </a:extLst>
          </p:cNvPr>
          <p:cNvSpPr txBox="1"/>
          <p:nvPr/>
        </p:nvSpPr>
        <p:spPr>
          <a:xfrm>
            <a:off x="4929658" y="4019352"/>
            <a:ext cx="2332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제거된 오브젝트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재생이 불가능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68797C-F9CD-446E-A23D-5579B68FE985}"/>
              </a:ext>
            </a:extLst>
          </p:cNvPr>
          <p:cNvSpPr/>
          <p:nvPr/>
        </p:nvSpPr>
        <p:spPr>
          <a:xfrm>
            <a:off x="5426825" y="2443942"/>
            <a:ext cx="1338349" cy="1338349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0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FC8C90-102C-49EF-9634-FE216F906B34}"/>
              </a:ext>
            </a:extLst>
          </p:cNvPr>
          <p:cNvSpPr/>
          <p:nvPr/>
        </p:nvSpPr>
        <p:spPr>
          <a:xfrm>
            <a:off x="502540" y="1250642"/>
            <a:ext cx="44888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27F8-C70D-4D8B-ADA8-E17741A4BDB6}"/>
              </a:ext>
            </a:extLst>
          </p:cNvPr>
          <p:cNvSpPr txBox="1"/>
          <p:nvPr/>
        </p:nvSpPr>
        <p:spPr>
          <a:xfrm>
            <a:off x="1079876" y="1213476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79D57-8153-49E5-B4E8-357FDE3BB197}"/>
              </a:ext>
            </a:extLst>
          </p:cNvPr>
          <p:cNvSpPr txBox="1"/>
          <p:nvPr/>
        </p:nvSpPr>
        <p:spPr>
          <a:xfrm>
            <a:off x="1079876" y="1736696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들을 갖고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소리들을 제어하기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CF9159-82BE-4C5D-8CA1-898A33E639D0}"/>
              </a:ext>
            </a:extLst>
          </p:cNvPr>
          <p:cNvGrpSpPr/>
          <p:nvPr/>
        </p:nvGrpSpPr>
        <p:grpSpPr>
          <a:xfrm>
            <a:off x="2205538" y="3266902"/>
            <a:ext cx="2667397" cy="2283296"/>
            <a:chOff x="2205538" y="3266902"/>
            <a:chExt cx="2667397" cy="228329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93FDCBC-393E-41C5-A67C-D924376AA723}"/>
                </a:ext>
              </a:extLst>
            </p:cNvPr>
            <p:cNvSpPr/>
            <p:nvPr/>
          </p:nvSpPr>
          <p:spPr>
            <a:xfrm>
              <a:off x="2870063" y="3266902"/>
              <a:ext cx="1338349" cy="1338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83C87-E1E8-4D7F-B4DA-E858762D5BBB}"/>
                </a:ext>
              </a:extLst>
            </p:cNvPr>
            <p:cNvSpPr txBox="1"/>
            <p:nvPr/>
          </p:nvSpPr>
          <p:spPr>
            <a:xfrm>
              <a:off x="2205538" y="4842312"/>
              <a:ext cx="2667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오브젝트</a:t>
              </a:r>
              <a:endPara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(Audio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Source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 없음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2B295D-5393-45A8-93DA-536C6EAB2809}"/>
              </a:ext>
            </a:extLst>
          </p:cNvPr>
          <p:cNvGrpSpPr/>
          <p:nvPr/>
        </p:nvGrpSpPr>
        <p:grpSpPr>
          <a:xfrm>
            <a:off x="7319065" y="3266902"/>
            <a:ext cx="2667397" cy="2283296"/>
            <a:chOff x="2205538" y="3266902"/>
            <a:chExt cx="2667397" cy="228329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9D700FB-CB81-4BFD-88FA-5BECBF22F1A9}"/>
                </a:ext>
              </a:extLst>
            </p:cNvPr>
            <p:cNvSpPr/>
            <p:nvPr/>
          </p:nvSpPr>
          <p:spPr>
            <a:xfrm>
              <a:off x="2870063" y="3266902"/>
              <a:ext cx="1338349" cy="1338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18D18B-0875-4EEB-8388-7D24F5798133}"/>
                </a:ext>
              </a:extLst>
            </p:cNvPr>
            <p:cNvSpPr txBox="1"/>
            <p:nvPr/>
          </p:nvSpPr>
          <p:spPr>
            <a:xfrm>
              <a:off x="2205538" y="4842312"/>
              <a:ext cx="2667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오브젝트</a:t>
              </a:r>
              <a:endPara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(Audio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Source</a:t>
              </a:r>
              <a:r>
                <a:rPr lang="ko-KR" altLang="en-US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 없음</a:t>
              </a:r>
              <a:r>
                <a:rPr lang="en-US" altLang="ko-KR" sz="20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F6DB44-786D-407A-9384-322D4428B32C}"/>
              </a:ext>
            </a:extLst>
          </p:cNvPr>
          <p:cNvCxnSpPr/>
          <p:nvPr/>
        </p:nvCxnSpPr>
        <p:spPr>
          <a:xfrm flipH="1" flipV="1">
            <a:off x="1786651" y="2699056"/>
            <a:ext cx="822960" cy="839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8236BB-C27F-43A4-93A8-798740423B69}"/>
              </a:ext>
            </a:extLst>
          </p:cNvPr>
          <p:cNvCxnSpPr>
            <a:cxnSpLocks/>
          </p:cNvCxnSpPr>
          <p:nvPr/>
        </p:nvCxnSpPr>
        <p:spPr>
          <a:xfrm flipH="1" flipV="1">
            <a:off x="4872935" y="2557427"/>
            <a:ext cx="2907778" cy="1050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7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FC8C90-102C-49EF-9634-FE216F906B34}"/>
              </a:ext>
            </a:extLst>
          </p:cNvPr>
          <p:cNvSpPr/>
          <p:nvPr/>
        </p:nvSpPr>
        <p:spPr>
          <a:xfrm>
            <a:off x="4126889" y="1990474"/>
            <a:ext cx="44888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27F8-C70D-4D8B-ADA8-E17741A4BDB6}"/>
              </a:ext>
            </a:extLst>
          </p:cNvPr>
          <p:cNvSpPr txBox="1"/>
          <p:nvPr/>
        </p:nvSpPr>
        <p:spPr>
          <a:xfrm>
            <a:off x="4704225" y="195330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79D57-8153-49E5-B4E8-357FDE3BB197}"/>
              </a:ext>
            </a:extLst>
          </p:cNvPr>
          <p:cNvSpPr txBox="1"/>
          <p:nvPr/>
        </p:nvSpPr>
        <p:spPr>
          <a:xfrm>
            <a:off x="4704225" y="2476528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소리들을 제어하기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9B1E1-2FE4-46D0-BCF9-C008E219274F}"/>
              </a:ext>
            </a:extLst>
          </p:cNvPr>
          <p:cNvSpPr txBox="1"/>
          <p:nvPr/>
        </p:nvSpPr>
        <p:spPr>
          <a:xfrm>
            <a:off x="2781631" y="4010011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오브젝트가 삭제되어도 소리를 재생할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종속적이지 않는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BGM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 재생에 적합함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매니저의 위치는 의미가 없기 때문에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음향은 불가능함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00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7273B74-ACF3-4804-877B-7B3E4D8B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36" y="2233844"/>
            <a:ext cx="4630733" cy="2612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B1C2F8-38D1-4CFF-AF3A-B2A78EA86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33" y="2233844"/>
            <a:ext cx="4667339" cy="26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D7B807-7A17-4675-BBC3-0E66398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1422639"/>
            <a:ext cx="3005422" cy="45283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27D7BD-427B-4BCD-9E4B-AC0D1D66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059" y="2019511"/>
            <a:ext cx="3464612" cy="1259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96869E-233F-4554-84B2-5BE52460AB53}"/>
              </a:ext>
            </a:extLst>
          </p:cNvPr>
          <p:cNvSpPr txBox="1"/>
          <p:nvPr/>
        </p:nvSpPr>
        <p:spPr>
          <a:xfrm>
            <a:off x="1231150" y="3919240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오디오 소스는 동시에 한 소리만 재생이 가능하므로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재생이 필요한 범주마다 오브젝트를 따로 생성함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효과음의 경우 가변적으로 오브젝트를 생성해도 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9361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E6A11-FEA4-4E44-A88F-3AEB320B87F7}"/>
              </a:ext>
            </a:extLst>
          </p:cNvPr>
          <p:cNvSpPr txBox="1"/>
          <p:nvPr/>
        </p:nvSpPr>
        <p:spPr>
          <a:xfrm>
            <a:off x="2295003" y="1138844"/>
            <a:ext cx="760198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SoundType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AudioSource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AudioSource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142B0-6ED9-4B2B-AB3F-AEC2631C2333}"/>
              </a:ext>
            </a:extLst>
          </p:cNvPr>
          <p:cNvSpPr txBox="1"/>
          <p:nvPr/>
        </p:nvSpPr>
        <p:spPr>
          <a:xfrm>
            <a:off x="2523546" y="5530084"/>
            <a:ext cx="7144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매니저는 사용하기 편하도록 싱글톤 패턴을 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타입에 해당하는 오디오 소스를 저장할 수 있는 배열 변수를 선언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6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4390729" y="1718703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42848-AB76-4B02-A61D-D7E8964D7D8B}"/>
              </a:ext>
            </a:extLst>
          </p:cNvPr>
          <p:cNvSpPr txBox="1"/>
          <p:nvPr/>
        </p:nvSpPr>
        <p:spPr>
          <a:xfrm>
            <a:off x="4390729" y="2689251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69DD-4F0F-4323-84A2-DE601DDC5B94}"/>
              </a:ext>
            </a:extLst>
          </p:cNvPr>
          <p:cNvSpPr txBox="1"/>
          <p:nvPr/>
        </p:nvSpPr>
        <p:spPr>
          <a:xfrm>
            <a:off x="4390729" y="3659799"/>
            <a:ext cx="371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5F8CB-BBB0-493E-8BC5-05E6C7A5C156}"/>
              </a:ext>
            </a:extLst>
          </p:cNvPr>
          <p:cNvSpPr txBox="1"/>
          <p:nvPr/>
        </p:nvSpPr>
        <p:spPr>
          <a:xfrm>
            <a:off x="4390728" y="4630347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E6A11-FEA4-4E44-A88F-3AEB320B87F7}"/>
              </a:ext>
            </a:extLst>
          </p:cNvPr>
          <p:cNvSpPr txBox="1"/>
          <p:nvPr/>
        </p:nvSpPr>
        <p:spPr>
          <a:xfrm>
            <a:off x="2382287" y="1288473"/>
            <a:ext cx="7427422" cy="38164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AudioClip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SoundType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pitch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isPlaying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PlayOneShot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142B0-6ED9-4B2B-AB3F-AEC2631C2333}"/>
              </a:ext>
            </a:extLst>
          </p:cNvPr>
          <p:cNvSpPr txBox="1"/>
          <p:nvPr/>
        </p:nvSpPr>
        <p:spPr>
          <a:xfrm>
            <a:off x="1413475" y="5530084"/>
            <a:ext cx="9365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 메소드는 오디오와 타입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피치와 볼륨을 받아서 그에 해당하는 오디오 소스로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BGM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경우는 반복재생이 필요하므로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Play()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실행함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08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E6A11-FEA4-4E44-A88F-3AEB320B87F7}"/>
              </a:ext>
            </a:extLst>
          </p:cNvPr>
          <p:cNvSpPr txBox="1"/>
          <p:nvPr/>
        </p:nvSpPr>
        <p:spPr>
          <a:xfrm>
            <a:off x="2021031" y="1892896"/>
            <a:ext cx="8149938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AudioClip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SoundManager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SoundType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142B0-6ED9-4B2B-AB3F-AEC2631C2333}"/>
              </a:ext>
            </a:extLst>
          </p:cNvPr>
          <p:cNvSpPr txBox="1"/>
          <p:nvPr/>
        </p:nvSpPr>
        <p:spPr>
          <a:xfrm>
            <a:off x="2325593" y="5176140"/>
            <a:ext cx="7540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재생을 위해선 정적 변수에 할당된 객체의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메소드를 실행시킴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141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758CA6-9350-4226-9BF7-C77FEF9B79FE}"/>
              </a:ext>
            </a:extLst>
          </p:cNvPr>
          <p:cNvSpPr/>
          <p:nvPr/>
        </p:nvSpPr>
        <p:spPr>
          <a:xfrm>
            <a:off x="4126889" y="1533274"/>
            <a:ext cx="448888" cy="448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6E608-AC98-4DB9-BA0B-F20EEF3B9652}"/>
              </a:ext>
            </a:extLst>
          </p:cNvPr>
          <p:cNvSpPr txBox="1"/>
          <p:nvPr/>
        </p:nvSpPr>
        <p:spPr>
          <a:xfrm>
            <a:off x="4704225" y="149610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E205-A7B1-4488-80C1-9205FA3C419B}"/>
              </a:ext>
            </a:extLst>
          </p:cNvPr>
          <p:cNvSpPr txBox="1"/>
          <p:nvPr/>
        </p:nvSpPr>
        <p:spPr>
          <a:xfrm>
            <a:off x="4704225" y="2019328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소리들을 제어하기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6063-039B-4CAB-A0FB-065E606AA0CD}"/>
              </a:ext>
            </a:extLst>
          </p:cNvPr>
          <p:cNvSpPr txBox="1"/>
          <p:nvPr/>
        </p:nvSpPr>
        <p:spPr>
          <a:xfrm>
            <a:off x="1306066" y="3253553"/>
            <a:ext cx="95798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DontDestoryOnLoad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모든 씬에서 같은 사운드 매니저를 사용하게 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동시에 여러 효과음을 재생할 수 있도록 여러 사운드 소스를 관리하거나 동적으로 생성함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음향을 위해 동적으로 생성된 사운드 소스들의 위치를 지정할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미리 소리들을 매니저에 저장시키고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호출할 때에는 딕셔너리를 이용할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등등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577E2-B5A0-40A3-96DF-C8DA975FA713}"/>
              </a:ext>
            </a:extLst>
          </p:cNvPr>
          <p:cNvSpPr txBox="1"/>
          <p:nvPr/>
        </p:nvSpPr>
        <p:spPr>
          <a:xfrm>
            <a:off x="6239730" y="5203290"/>
            <a:ext cx="5952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매니저에는 다양한 테크닉들을 사용할 수 있지만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분량 관계상 이들은 생략하도록 합니다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115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12D2C-3481-47D7-9241-41AA3B7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52" y="4137409"/>
            <a:ext cx="5087696" cy="1725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295137"/>
            <a:ext cx="936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재생된 오디오를 듣기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씬에는 하나의 오디오 리스너만이 존재해야 하며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별도의 설정 값은 존재하지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메인 카메라에 기본적으로 포함됨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156365"/>
            <a:ext cx="8613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오디오가 발생되는 오브젝트에 추가되는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소스인 오브젝트는 그 오디오를 재생시킬 수 있고 오디오 리스너로 듣게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A6975-1E9A-4144-8C20-E2D3DA06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7" y="3324726"/>
            <a:ext cx="2917126" cy="3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362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리스너와의 거리에 따라서 서서히 오디오에 왜곡 효과를 주는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안은 효과가 최대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MaxDistance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밖은 효과를 적용하지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E1716-0822-478B-BAB3-53D5401E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34" y="3234331"/>
            <a:ext cx="3270332" cy="3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912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리스너 또는 오디오 소스에 넣어서 오디오에 효과를 넣는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우선순위에 따라 효과 순서가 달라짐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아래 사진은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Low Pass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먼저 실행됨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BC737-BE42-4CFB-83AF-83292903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1" y="3809267"/>
            <a:ext cx="4254497" cy="19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9197" y="189672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9197" y="3641826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73B1-CB09-4CD9-8DB6-8707B7585CB1}"/>
              </a:ext>
            </a:extLst>
          </p:cNvPr>
          <p:cNvSpPr txBox="1"/>
          <p:nvPr/>
        </p:nvSpPr>
        <p:spPr>
          <a:xfrm>
            <a:off x="4556335" y="2554455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소리의 근원지에서 소리가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2DBAD-9FC5-4797-84C8-8E5A8780B81B}"/>
              </a:ext>
            </a:extLst>
          </p:cNvPr>
          <p:cNvSpPr txBox="1"/>
          <p:nvPr/>
        </p:nvSpPr>
        <p:spPr>
          <a:xfrm>
            <a:off x="4556335" y="4295023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발생한 소리를 들음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소리를 하드웨어로 출력함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42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1176" y="2169442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1176" y="5141761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53" y="859547"/>
            <a:ext cx="2917126" cy="3143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74052D-92E9-4C49-B24A-5934A97A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53" y="4758268"/>
            <a:ext cx="3803153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1036</Words>
  <Application>Microsoft Office PowerPoint</Application>
  <PresentationFormat>와이드스크린</PresentationFormat>
  <Paragraphs>223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나눔스퀘어OTF Light</vt:lpstr>
      <vt:lpstr>맑은 고딕</vt:lpstr>
      <vt:lpstr>Arial</vt:lpstr>
      <vt:lpstr>나눔고딕OTF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244</cp:revision>
  <dcterms:created xsi:type="dcterms:W3CDTF">2021-07-27T05:46:00Z</dcterms:created>
  <dcterms:modified xsi:type="dcterms:W3CDTF">2022-01-23T14:41:40Z</dcterms:modified>
</cp:coreProperties>
</file>