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95" r:id="rId26"/>
    <p:sldId id="281" r:id="rId27"/>
    <p:sldId id="292" r:id="rId28"/>
    <p:sldId id="283" r:id="rId29"/>
    <p:sldId id="286" r:id="rId30"/>
    <p:sldId id="288" r:id="rId31"/>
    <p:sldId id="289" r:id="rId32"/>
    <p:sldId id="290" r:id="rId33"/>
    <p:sldId id="287" r:id="rId34"/>
    <p:sldId id="282" r:id="rId35"/>
    <p:sldId id="291" r:id="rId36"/>
    <p:sldId id="293" r:id="rId37"/>
    <p:sldId id="284" r:id="rId38"/>
    <p:sldId id="285" r:id="rId39"/>
    <p:sldId id="294" r:id="rId40"/>
    <p:sldId id="276" r:id="rId41"/>
    <p:sldId id="27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666874" y="2890391"/>
            <a:ext cx="8858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개발하지만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정확히 몰라도 사용할 수는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GUI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C-like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특징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보다 체계적인 게임 개발과 아름다운 코드를 만들기 위해서는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배우는 것이 필수적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강의에서는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제대로 활용하기 위한 전반적인 지식을 배우는 강의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2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59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430087" y="4497324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까지 평일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~ 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수업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필요에 따라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구성이 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1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542574" y="4436363"/>
            <a:ext cx="3106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오리엔테이션 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5089998" y="4436363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10/31 ~ 11/2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이론 및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9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054464" y="4436363"/>
            <a:ext cx="4083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11/3 ~ 11/6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객체지향을 이용한 게임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0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990346" y="4436363"/>
            <a:ext cx="4211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11/7 ~ 11/8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객체지향과 디자인 패턴을 이용한 게임 개발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 구현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35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2" y="154387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235293" y="2418805"/>
            <a:ext cx="5721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초반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30~40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 정도는 강의 자료를 바탕으로 이론 수업을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실습에서 할 내용 미리보기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2C354-01D6-7FBC-45CB-E911D39A45EF}"/>
              </a:ext>
            </a:extLst>
          </p:cNvPr>
          <p:cNvSpPr txBox="1"/>
          <p:nvPr/>
        </p:nvSpPr>
        <p:spPr>
          <a:xfrm>
            <a:off x="5583683" y="385442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FA64C-4C26-5D15-DFEE-37362B7E9BEB}"/>
              </a:ext>
            </a:extLst>
          </p:cNvPr>
          <p:cNvSpPr txBox="1"/>
          <p:nvPr/>
        </p:nvSpPr>
        <p:spPr>
          <a:xfrm>
            <a:off x="4366218" y="4729352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 내용을 바탕으로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69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1" y="229281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173565" y="3167743"/>
            <a:ext cx="5844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수업의 후반부에서 프로젝트 대신 간단한 과제가 나갈 예정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디자인패턴의 조사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이용한 간단한 예제 개발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 없음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대략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1~2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시간 정도 소요되리라 예상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80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4453568" y="31058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관련 질문</a:t>
            </a:r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29281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67743"/>
            <a:ext cx="2053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33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DB59A-E725-111B-8395-19C6FBF1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3" y="1020948"/>
            <a:ext cx="7809233" cy="4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CF6D4-CB59-1F24-CB80-94745EBBEDA3}"/>
              </a:ext>
            </a:extLst>
          </p:cNvPr>
          <p:cNvSpPr txBox="1"/>
          <p:nvPr/>
        </p:nvSpPr>
        <p:spPr>
          <a:xfrm>
            <a:off x="3048000" y="130031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77C72-FA24-8D84-1EA0-C59A68EF3981}"/>
              </a:ext>
            </a:extLst>
          </p:cNvPr>
          <p:cNvSpPr txBox="1"/>
          <p:nvPr/>
        </p:nvSpPr>
        <p:spPr>
          <a:xfrm>
            <a:off x="2331996" y="4670733"/>
            <a:ext cx="7528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Hello, World!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버전의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경우 더 짧은 코드도 가능하지만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예시는 모든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사용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01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0B2F4-5543-C9D5-F5FD-AED4F0BAFA76}"/>
              </a:ext>
            </a:extLst>
          </p:cNvPr>
          <p:cNvSpPr txBox="1"/>
          <p:nvPr/>
        </p:nvSpPr>
        <p:spPr>
          <a:xfrm>
            <a:off x="3048000" y="425638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boolV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boolean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charV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unicode character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stringV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byteV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sbyteV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ushortV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shortV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uintV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intV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ulongV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2UL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longV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floatV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doubleV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1.0D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decimalV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1.0M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16byte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A0A2C-5E60-17D8-E8F8-82677ABB2684}"/>
              </a:ext>
            </a:extLst>
          </p:cNvPr>
          <p:cNvSpPr txBox="1"/>
          <p:nvPr/>
        </p:nvSpPr>
        <p:spPr>
          <a:xfrm>
            <a:off x="2244637" y="5847587"/>
            <a:ext cx="770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 비슷한 자료형을 가짐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차이점은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bool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있다는 점과 각 자료형의 크기가 모든 환경에서 정해져 있다는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8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04359-476B-C6E4-7ABC-43F3611FAAFF}"/>
              </a:ext>
            </a:extLst>
          </p:cNvPr>
          <p:cNvSpPr txBox="1"/>
          <p:nvPr/>
        </p:nvSpPr>
        <p:spPr>
          <a:xfrm>
            <a:off x="3048000" y="7912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"World!"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301E7-414E-EE23-6A9F-E93EC210C350}"/>
              </a:ext>
            </a:extLst>
          </p:cNvPr>
          <p:cNvSpPr txBox="1"/>
          <p:nvPr/>
        </p:nvSpPr>
        <p:spPr>
          <a:xfrm>
            <a:off x="2214994" y="4807761"/>
            <a:ext cx="7762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배열로 문자열을 사용하는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언어와는 다르게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하는 이름의 자료형이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문자열에 주로 사용되는 여러 연산을 지원함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(join, concat, find, replace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 선언에서 자료형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var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사용하면 초기화하는 값에 따라 자동으로 자료형이 지정됨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7486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04359-476B-C6E4-7ABC-43F3611FAAFF}"/>
              </a:ext>
            </a:extLst>
          </p:cNvPr>
          <p:cNvSpPr txBox="1"/>
          <p:nvPr/>
        </p:nvSpPr>
        <p:spPr>
          <a:xfrm>
            <a:off x="3048000" y="7912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 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301E7-414E-EE23-6A9F-E93EC210C350}"/>
              </a:ext>
            </a:extLst>
          </p:cNvPr>
          <p:cNvSpPr txBox="1"/>
          <p:nvPr/>
        </p:nvSpPr>
        <p:spPr>
          <a:xfrm>
            <a:off x="737036" y="4598755"/>
            <a:ext cx="10717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둘 이상의 자료형을 묶어 하나의 자료형으로 사용하는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튜플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소괄호 안에 묶고자 하는 자료형을 묶으면 그 자체가 하나의 튜플이 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값은 변수이름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.Item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접근함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서로 다른 자료형을 묶어서 하나로 사용한다는 개념이 구조체와 비슷하지만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구조체와는 달리 이름이 아닌 순서로 각 멤버를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구조체와 사용 용도는 비슷하지만 더 단순하게 사용하기 위해서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7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799A-853A-87F7-193D-A08D51831BB4}"/>
              </a:ext>
            </a:extLst>
          </p:cNvPr>
          <p:cNvSpPr txBox="1"/>
          <p:nvPr/>
        </p:nvSpPr>
        <p:spPr>
          <a:xfrm>
            <a:off x="3048000" y="46918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Sunrin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Sunrin.Program program;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2A836-7653-BD5F-346F-A1C2BDFCB9D3}"/>
              </a:ext>
            </a:extLst>
          </p:cNvPr>
          <p:cNvSpPr txBox="1"/>
          <p:nvPr/>
        </p:nvSpPr>
        <p:spPr>
          <a:xfrm>
            <a:off x="2355252" y="4456179"/>
            <a:ext cx="74815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함수같은 것이 프로젝트 내에서 중복되는 이름으로 존재하면 어떻게 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각 요소를 분류하는 기능이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함수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함수를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네임스페이스로 구분함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각각의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A.Say()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B.Say()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형태로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항상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네임스페이스의 기능만을 사용한다면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using A;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써서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만을 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같은 네임스페이스에 속한다면 네임스페이스를 생략해도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624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799A-853A-87F7-193D-A08D51831BB4}"/>
              </a:ext>
            </a:extLst>
          </p:cNvPr>
          <p:cNvSpPr txBox="1"/>
          <p:nvPr/>
        </p:nvSpPr>
        <p:spPr>
          <a:xfrm>
            <a:off x="3048000" y="1696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UnityEngine;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UnityEngine.UI;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2A836-7653-BD5F-346F-A1C2BDFCB9D3}"/>
              </a:ext>
            </a:extLst>
          </p:cNvPr>
          <p:cNvSpPr txBox="1"/>
          <p:nvPr/>
        </p:nvSpPr>
        <p:spPr>
          <a:xfrm>
            <a:off x="849222" y="3606484"/>
            <a:ext cx="10493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모든 요소가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이름의 네임스페이스 아래에 있고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추가적인 분류가 필요하다면 네임스페이스 안에 네임스페이스를 또 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경우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사용하기 위해선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UnityEngine.Vector3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명시해야 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네임스페이스는 너무나도 자주 사용하므로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using UnityEngine;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항상 상단에 쓰는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8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1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3C50-AE0E-31F4-52D6-0E04BB6BEAF0}"/>
              </a:ext>
            </a:extLst>
          </p:cNvPr>
          <p:cNvSpPr txBox="1"/>
          <p:nvPr/>
        </p:nvSpPr>
        <p:spPr>
          <a:xfrm>
            <a:off x="2525485" y="1035856"/>
            <a:ext cx="71410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b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c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d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new int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var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int[]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둘 다 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BD3D-26A4-D418-75BB-B8AF9B99CBFB}"/>
              </a:ext>
            </a:extLst>
          </p:cNvPr>
          <p:cNvSpPr txBox="1"/>
          <p:nvPr/>
        </p:nvSpPr>
        <p:spPr>
          <a:xfrm>
            <a:off x="3964662" y="5052107"/>
            <a:ext cx="426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언어처럼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예제는 배열을 선언 및 초기화하는 다양한 방법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기본적인 사용 방법은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 동일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1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156960"/>
            <a:ext cx="79335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1252391" y="4767424"/>
            <a:ext cx="9687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배열처럼 여러 값을 가지고 있으며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반복문으로 그 값을 순회할 수 있는 경우에 사용할 수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 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 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값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형태로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예제는 배열 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array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있는 값을 각 반복마다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item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저장하여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8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226628"/>
            <a:ext cx="79335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2671857" y="4636796"/>
            <a:ext cx="6848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같은 예제의 축약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문자열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$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붙이면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{}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안에 있는 변수나 값을 그대로 문자열로 출력하는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문자열 보간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5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226628"/>
            <a:ext cx="79335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[,] ints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3263372" y="4784840"/>
            <a:ext cx="5665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차원 이상의 배열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[, ]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형태로 사용함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([][]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아님에 주의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경우 마치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차원 배열의 순회처럼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77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49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1536146" y="4514874"/>
            <a:ext cx="9119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비롯한 많은 언어에서는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이라는게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있다는 것은 변수에 아무런 값이 없다는 뜻임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“”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빈 배열도 아님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그 무엇도 아닌 빈 상태이므로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값을 이용하려고 한다면 항상 오류가 발생함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더하기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인덱스 접근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 사용 등 모든 곳에서 사용해선 안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14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notnull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nullable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855104" y="4750006"/>
            <a:ext cx="104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int, float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 기본 자료형을 제외한 모든 자료형의 변수는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일반적으로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들어가지 않는걸 권장함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포함될 가능성이 있는 변수에 대해선 자료형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붙이는데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2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? y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1839136" y="4750006"/>
            <a:ext cx="851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기본 자료형은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없지만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기본적으로 정수 값이 저장되지만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경우에 따라 빈 값인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추가할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7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81D5B-B2D0-996D-F3BD-C7BE910EB451}"/>
              </a:ext>
            </a:extLst>
          </p:cNvPr>
          <p:cNvSpPr txBox="1"/>
          <p:nvPr/>
        </p:nvSpPr>
        <p:spPr>
          <a:xfrm>
            <a:off x="3048000" y="85437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A5645-327A-AB3F-9FA3-AD7A3EA44601}"/>
              </a:ext>
            </a:extLst>
          </p:cNvPr>
          <p:cNvSpPr txBox="1"/>
          <p:nvPr/>
        </p:nvSpPr>
        <p:spPr>
          <a:xfrm>
            <a:off x="2008265" y="4932886"/>
            <a:ext cx="81756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조건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아닌 경우에만 하위의 변수나 기능을 사용할 수 있도록 하는 연산자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그 배열의 크기를 반환하는데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오류가 발생함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배열이 있다면 정상적으로 크기를 반환하고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오류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반환됨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07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88E5-0844-8E5D-84E6-5D4F7623002D}"/>
              </a:ext>
            </a:extLst>
          </p:cNvPr>
          <p:cNvSpPr txBox="1"/>
          <p:nvPr/>
        </p:nvSpPr>
        <p:spPr>
          <a:xfrm>
            <a:off x="2590800" y="854375"/>
            <a:ext cx="7010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10101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10101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37956-DAB5-94ED-B7CF-F13CAD1B699E}"/>
              </a:ext>
            </a:extLst>
          </p:cNvPr>
          <p:cNvSpPr txBox="1"/>
          <p:nvPr/>
        </p:nvSpPr>
        <p:spPr>
          <a:xfrm>
            <a:off x="1889655" y="4932886"/>
            <a:ext cx="8412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병합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왼쪽의 값이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아니라면 그대로 사용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대신 오른쪽의 값을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arr1?.Length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정상적으로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값이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출력되지만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arr2?.Length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10101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값이 출력됨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37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88E5-0844-8E5D-84E6-5D4F7623002D}"/>
              </a:ext>
            </a:extLst>
          </p:cNvPr>
          <p:cNvSpPr txBox="1"/>
          <p:nvPr/>
        </p:nvSpPr>
        <p:spPr>
          <a:xfrm>
            <a:off x="2590800" y="969914"/>
            <a:ext cx="701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default value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37956-DAB5-94ED-B7CF-F13CAD1B699E}"/>
              </a:ext>
            </a:extLst>
          </p:cNvPr>
          <p:cNvSpPr txBox="1"/>
          <p:nvPr/>
        </p:nvSpPr>
        <p:spPr>
          <a:xfrm>
            <a:off x="2103668" y="4959011"/>
            <a:ext cx="798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병합 연산자는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 변수에 기본값을 저장하는 용도로 많이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??=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값을 넣는다면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아닌 값에 대해선 아무것도 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기본값을 저장함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3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919E9-B987-A447-AD63-C271B8A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5" y="1773001"/>
            <a:ext cx="2449286" cy="2449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C3404-7318-FBE7-58FC-DC7CE4C46A30}"/>
              </a:ext>
            </a:extLst>
          </p:cNvPr>
          <p:cNvSpPr txBox="1"/>
          <p:nvPr/>
        </p:nvSpPr>
        <p:spPr>
          <a:xfrm>
            <a:off x="7614091" y="2705099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72B94-5D24-8C2D-52C4-F87A08E970DF}"/>
              </a:ext>
            </a:extLst>
          </p:cNvPr>
          <p:cNvSpPr txBox="1"/>
          <p:nvPr/>
        </p:nvSpPr>
        <p:spPr>
          <a:xfrm>
            <a:off x="7445776" y="349975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RG 18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 부장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년차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2CCE-9160-AACB-D381-D0AACB8F4A82}"/>
              </a:ext>
            </a:extLst>
          </p:cNvPr>
          <p:cNvSpPr txBox="1"/>
          <p:nvPr/>
        </p:nvSpPr>
        <p:spPr>
          <a:xfrm>
            <a:off x="3358233" y="455567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안녕하세요</a:t>
            </a:r>
            <a:r>
              <a:rPr lang="en-US" altLang="ko-KR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  <a:endParaRPr lang="ko-KR" altLang="en-US" sz="28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5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8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919E9-B987-A447-AD63-C271B8A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5" y="1773001"/>
            <a:ext cx="2449286" cy="2449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72B94-5D24-8C2D-52C4-F87A08E970DF}"/>
              </a:ext>
            </a:extLst>
          </p:cNvPr>
          <p:cNvSpPr txBox="1"/>
          <p:nvPr/>
        </p:nvSpPr>
        <p:spPr>
          <a:xfrm>
            <a:off x="6504781" y="2967335"/>
            <a:ext cx="338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깃허브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github.com/WooLyung</a:t>
            </a: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카카오톡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디스코드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woolyung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2CCE-9160-AACB-D381-D0AACB8F4A82}"/>
              </a:ext>
            </a:extLst>
          </p:cNvPr>
          <p:cNvSpPr txBox="1"/>
          <p:nvPr/>
        </p:nvSpPr>
        <p:spPr>
          <a:xfrm>
            <a:off x="3358233" y="455567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안녕하세요</a:t>
            </a:r>
            <a:r>
              <a:rPr lang="en-US" altLang="ko-KR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  <a:endParaRPr lang="ko-KR" altLang="en-US" sz="28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3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611412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85CFD97-806C-2F98-5778-AD6FF15E4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783" y="362059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707206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31058" y="3942808"/>
            <a:ext cx="852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상용 게임 엔진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내부적으로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구현되어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내부적으로 구현된 언어와는 별개로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엔진 위에서 게임을 개발하기 위한 스크립트 언어로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3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513591" y="3995059"/>
            <a:ext cx="7164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Microsoft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(.Net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기반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프로그래밍 언어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Machine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돌아가는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많은 영감을 받아서 만들어짐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 기반의 언어의 특징은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이식성이 뛰어나고 성능이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98399" y="3995059"/>
            <a:ext cx="8395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이면서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함수형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특징을 일부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언어의 패러다임은 활용성과 특성에 큰 영향을 주고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역시 객체 지향 언어로써 활용함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것은 객체이고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연산을 정의해서 이루어짐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2342</Words>
  <Application>Microsoft Office PowerPoint</Application>
  <PresentationFormat>와이드스크린</PresentationFormat>
  <Paragraphs>537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68</cp:revision>
  <dcterms:created xsi:type="dcterms:W3CDTF">2023-10-30T04:59:26Z</dcterms:created>
  <dcterms:modified xsi:type="dcterms:W3CDTF">2023-10-30T11:09:55Z</dcterms:modified>
</cp:coreProperties>
</file>