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08" r:id="rId20"/>
    <p:sldId id="319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18" r:id="rId35"/>
    <p:sldId id="317" r:id="rId36"/>
    <p:sldId id="316" r:id="rId37"/>
    <p:sldId id="27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설계</a:t>
            </a: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62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89B85-A321-6A10-F693-42CCEFECB8FE}"/>
              </a:ext>
            </a:extLst>
          </p:cNvPr>
          <p:cNvSpPr txBox="1"/>
          <p:nvPr/>
        </p:nvSpPr>
        <p:spPr>
          <a:xfrm>
            <a:off x="2634219" y="5231460"/>
            <a:ext cx="6923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클래스는 한 마디로 정리하면 객체를 묶기 위한 분류 체계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집합의 개념과 밀접한 관련이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그런데 객체를 여러 분류로 묶을 수 있다거나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날 수 있는 동물과 새는 일부만 겹침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분류로 표현하기에 애매한 것들이 있음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먹을 수 있는 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누를 수 있는 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pic>
        <p:nvPicPr>
          <p:cNvPr id="6" name="Picture 2" descr="어휘편[003] : 진화론, 종속과목강문계 : 네이버 블로그">
            <a:extLst>
              <a:ext uri="{FF2B5EF4-FFF2-40B4-BE49-F238E27FC236}">
                <a16:creationId xmlns:a16="http://schemas.microsoft.com/office/drawing/2014/main" id="{91052F29-9280-9C94-1AB4-8ACFE374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45" y="641167"/>
            <a:ext cx="4755109" cy="41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8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2218231" y="3568341"/>
            <a:ext cx="77556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객체지향에서 인터페이스는 크게 두 가지의 의미를 가지고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두 클래스 사이의 상호작용을 매개하는 역할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기계는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{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누를 수 있는 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}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작동한다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명확한 부분 집합 관계가 아닐 경우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새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동물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날 수 있는 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비행기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탈것 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EAFF9-99D5-5B5B-9BE0-215DB9F80D17}"/>
              </a:ext>
            </a:extLst>
          </p:cNvPr>
          <p:cNvSpPr txBox="1"/>
          <p:nvPr/>
        </p:nvSpPr>
        <p:spPr>
          <a:xfrm>
            <a:off x="4953714" y="2284104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5153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134612" y="3890558"/>
            <a:ext cx="9922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인터페이스는 클래스와 비슷하게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interface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붙여서 정의하여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클래스와 그 역할이 비슷하다고 할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클래스는 분류에 가깝고 인터페이스는 추상적인 개념에 가까움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까마귀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날 수 있는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3048000" y="16531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71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283702" y="4004499"/>
            <a:ext cx="9624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인터페이스에는 멤버 변수가 존재하지 않고 오로지 메소드만 존재함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또한 모든 메소드는 기본적으로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한정자를 가짐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최근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메소드의 구현까지 가능했지만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이전의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메소드 구현 자체가 불가능해서 항상 몸체가 비어있었음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 인터페이스는 생성자도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3048000" y="16531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14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795071" y="4683768"/>
            <a:ext cx="8602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상속과 비슷하게 인터페이스는 콜론 이후 인터페이스 이름으로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구현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인터페이스는 상속이 아니라 구현이고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인터페이스에 있는 모든 메소드를 해당 클래스에서 구현해야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상속이 아니므로 메소드 오버라이딩도 아니고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따라서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override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2364377" y="1283814"/>
            <a:ext cx="74632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 :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95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904086" y="4683768"/>
            <a:ext cx="838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사용하는 것은 추상 클래스와 비슷함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자료형을 갖는 변수를 만들어서 그 인터페이스를 구현한 객체를 넣을 수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호출도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2364377" y="1606031"/>
            <a:ext cx="74632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79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7215391" y="2428249"/>
            <a:ext cx="4397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클래스를 상속받고 인터페이스를 구현하는 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962401" y="1446008"/>
            <a:ext cx="93834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 : Animal,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"Move!"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8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4306477" y="2236661"/>
            <a:ext cx="767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인터페이스를 구현해야 하는 추상 클래스를 상속받고 인터페이스를 구현하는 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클래스도 인터페이스를 구현할 수 있는데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정확한 구현은 하위 클래스에게 맡기는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719F9-82E1-B975-9931-0D42C6F5C9E9}"/>
              </a:ext>
            </a:extLst>
          </p:cNvPr>
          <p:cNvSpPr txBox="1"/>
          <p:nvPr/>
        </p:nvSpPr>
        <p:spPr>
          <a:xfrm>
            <a:off x="579250" y="847975"/>
            <a:ext cx="93834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 : Movable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 : Animal, Flightable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"Move!"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96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61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7532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2950259"/>
            <a:ext cx="17331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설계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44183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.Fly();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((Movable)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2188531" y="4770855"/>
            <a:ext cx="78149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객체가 무엇이냐에 따라 형변환으로 다른 자료형의 변수로 바꾸거나 메소드를 호출할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Bird()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Movable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인터페이스를 구현하는 경우 위 코드는 문제가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만약 인터페이스를 구현하지 않았다면 오류가 발생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13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44183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((Movable)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913367" y="4770855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is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연산자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형 변환이 가능한지를 알아내는 연산자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형 변환이 불가능하다면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false,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가능하다면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true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93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44183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Movable).Move();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2237434" y="4770855"/>
            <a:ext cx="771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as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연산자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형 변환 연산자와 비슷하지만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형 변환이 불가능하다면 오류 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반환됨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코드에서는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is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연산자로 미리 체크를 하므로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가능하다면 항상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실행됨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19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50237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Flightable bird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Bird();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Movable)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703385" y="4770855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관련 연산자와 함께 사용하면 코드의 길이가 줄어듬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174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202488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2161754" y="4657644"/>
            <a:ext cx="786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switch case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많은 추가 기능이 있는데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중 하나는 형 변환과 추가 조건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코드에서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bird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형 변환이 가능하다면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형 변환된 값을 넣은 후 실행됨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18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202488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5208614" y="4657644"/>
            <a:ext cx="17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인터페이스도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726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18245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735395" y="4657644"/>
            <a:ext cx="472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case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옆에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when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넣어 추가 조건을 걸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when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movable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넣어서 사용하는게 가능함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67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048000" y="20074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1999421" y="4527016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클래스에 대해서 멤버 변수를 바로 수정할 수 있게 하는 것은 좋지 않음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실수할 수 있으므로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 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값이 바뀔 때마다 무언가를 항상 실행시켜야 하는 경우가 있을 수 있음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체력같은 경우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5912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2164080" y="2007467"/>
            <a:ext cx="7863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GetName()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SetName(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2620308" y="4396388"/>
            <a:ext cx="6951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특정 값에 대한 접근을 함수로 감싸는 방법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아니라면 외부에서 수정이 불가능함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함수이므로 값을 바꾸면서 동시에 다른 무언가를 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429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2164080" y="945021"/>
            <a:ext cx="7863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1503827" y="5601983"/>
            <a:ext cx="9184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사용하기 쉽도록 추가 문법을 제공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Name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묶은 일종의 함수이고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사용하냐에 따라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중 하나를 결정함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value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수정에 필요한 값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11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2164080" y="1476244"/>
            <a:ext cx="78638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MyClass myClass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703940" y="4731126"/>
            <a:ext cx="1078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사용하는 방법은 멤버 변수를 사용하는 것과 완전히 동일함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대신 차이점이 있다면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실제로 멤버 변수에 바로 접근해서 사용하는 것이 아니라 이를 매개하는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실행하는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150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315788" y="1476244"/>
            <a:ext cx="55604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4599528" y="4731126"/>
            <a:ext cx="299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메소드이므로 화살표로 축약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72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315788" y="1476244"/>
            <a:ext cx="55604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466470" y="4731126"/>
            <a:ext cx="5259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외부에서 수정을 막고 싶다면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바꿀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5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유용한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6B823-B1A6-0F54-0380-8F1E8161B73F}"/>
              </a:ext>
            </a:extLst>
          </p:cNvPr>
          <p:cNvSpPr txBox="1"/>
          <p:nvPr/>
        </p:nvSpPr>
        <p:spPr>
          <a:xfrm>
            <a:off x="3315788" y="1641707"/>
            <a:ext cx="55604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585F9-CF1D-A7C8-AE59-F8F06C7A8A43}"/>
              </a:ext>
            </a:extLst>
          </p:cNvPr>
          <p:cNvSpPr txBox="1"/>
          <p:nvPr/>
        </p:nvSpPr>
        <p:spPr>
          <a:xfrm>
            <a:off x="3043543" y="4677684"/>
            <a:ext cx="61051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추가 기능을 제공할 필요가 없다면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사용할 필요 없이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변수의 접근 권한을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나눠서 수정할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Name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변수임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75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577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설계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A7816-42D7-D166-CF76-3A3EE518F796}"/>
              </a:ext>
            </a:extLst>
          </p:cNvPr>
          <p:cNvSpPr txBox="1"/>
          <p:nvPr/>
        </p:nvSpPr>
        <p:spPr>
          <a:xfrm>
            <a:off x="5790621" y="30904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2178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05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2311195" y="3568341"/>
            <a:ext cx="7569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컴퓨터에서 동적이라는 단어의 의미는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프로그램이 실행되는 동안에 변화가 있다는 의미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반대로 정적이라는 단어의 의미는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프로그램이 실행되는 동안에 변화가 없다는 의미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EAFF9-99D5-5B5B-9BE0-215DB9F80D17}"/>
              </a:ext>
            </a:extLst>
          </p:cNvPr>
          <p:cNvSpPr txBox="1"/>
          <p:nvPr/>
        </p:nvSpPr>
        <p:spPr>
          <a:xfrm>
            <a:off x="4896006" y="228410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정적과 동적</a:t>
            </a:r>
          </a:p>
        </p:txBody>
      </p:sp>
    </p:spTree>
    <p:extLst>
      <p:ext uri="{BB962C8B-B14F-4D97-AF65-F5344CB8AC3E}">
        <p14:creationId xmlns:p14="http://schemas.microsoft.com/office/powerpoint/2010/main" val="12306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557795" y="3219998"/>
            <a:ext cx="90765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키워드로 새로운 객체를 만드는 것을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동적 할당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프로그램이 실행되는 중간에 새로운 객체가 생기거나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기존의 객체가 없어지는 등 변화가 생기기 때문에 동적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이렇게 프로그램에서 자유롭게 생성되고 삭제되는 객체는 동적인 객체이고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수가 계속해서 변화함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수가 여럿일 수 있으므로 각 객체는 그들만의 고유한 값을 가지고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4519748" y="2044728"/>
            <a:ext cx="3152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</p:txBody>
      </p:sp>
    </p:spTree>
    <p:extLst>
      <p:ext uri="{BB962C8B-B14F-4D97-AF65-F5344CB8AC3E}">
        <p14:creationId xmlns:p14="http://schemas.microsoft.com/office/powerpoint/2010/main" val="26143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063280" y="3585758"/>
            <a:ext cx="10065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클래스에서 정적이다는 의미는 여러 개 존재하지 않고 프로그램 안에서 무조건 한 종류에 하나만 존재한다고 이해하면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반대로 정적이 아니라면 동적이고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 안에서 각 객체마다 여럿 존재할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static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붙은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객체마다 따로 가지는 변수가 아닌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클래스의 모든 객체가 공유하는 변수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의미적으로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클래스를 가지는 정적 객체 하나가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객체의 변수라고 생각해도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3365862" y="1757345"/>
            <a:ext cx="5460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0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2204629" y="4021186"/>
            <a:ext cx="7782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메소드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각 클래스마다 하나씩만 존재하는 정적 객체의 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객체의 메소드이므로 정적 변수는 사용할 수 있으나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외의 동적 변수는 사용할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2314302" y="1757345"/>
            <a:ext cx="7563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92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2679127" y="4021186"/>
            <a:ext cx="6833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메소드는 메소드를 실행하는 주체가 딱히 존재하지 않을 경우에 주로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언어에서 자주 봤던 함수들이 여기에 속함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2314302" y="1922808"/>
            <a:ext cx="7563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Math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Max(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00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static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B151-A5A7-4471-CD1D-E0CDD33F6A22}"/>
              </a:ext>
            </a:extLst>
          </p:cNvPr>
          <p:cNvSpPr txBox="1"/>
          <p:nvPr/>
        </p:nvSpPr>
        <p:spPr>
          <a:xfrm>
            <a:off x="1573870" y="4021186"/>
            <a:ext cx="904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변수도 그 값을 가지고 있는 주체가 따로 존재하지 않고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객체가 똑같은 값을 공유하는 경우에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위에서 사용된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readonly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const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비슷하게 사용할 수만 있고 수정이 불가능한 변수에 적용함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CDD31-2104-0966-BAD5-52B6B783F0E4}"/>
              </a:ext>
            </a:extLst>
          </p:cNvPr>
          <p:cNvSpPr txBox="1"/>
          <p:nvPr/>
        </p:nvSpPr>
        <p:spPr>
          <a:xfrm>
            <a:off x="2314302" y="1922808"/>
            <a:ext cx="7563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Math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3.141592f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Max(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88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1645</Words>
  <Application>Microsoft Office PowerPoint</Application>
  <PresentationFormat>와이드스크린</PresentationFormat>
  <Paragraphs>306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240</cp:revision>
  <dcterms:created xsi:type="dcterms:W3CDTF">2023-10-30T04:59:26Z</dcterms:created>
  <dcterms:modified xsi:type="dcterms:W3CDTF">2023-11-02T09:50:05Z</dcterms:modified>
</cp:coreProperties>
</file>