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16" r:id="rId12"/>
    <p:sldId id="32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24" r:id="rId22"/>
    <p:sldId id="32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26" r:id="rId32"/>
    <p:sldId id="329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28" r:id="rId42"/>
    <p:sldId id="355" r:id="rId43"/>
    <p:sldId id="354" r:id="rId44"/>
    <p:sldId id="27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5.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</a:t>
            </a:r>
            <a:endParaRPr lang="ko-KR" altLang="en-US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5195032" y="4511377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marL="342900" indent="-342900" algn="ctr">
              <a:buAutoNum type="arabicPeriod"/>
            </a:pP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C14B-9A31-939D-92FA-FC358A1559C3}"/>
              </a:ext>
            </a:extLst>
          </p:cNvPr>
          <p:cNvSpPr txBox="1"/>
          <p:nvPr/>
        </p:nvSpPr>
        <p:spPr>
          <a:xfrm>
            <a:off x="2772090" y="1631132"/>
            <a:ext cx="1980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8A77E-D023-B452-E5D4-5F500C1705A7}"/>
              </a:ext>
            </a:extLst>
          </p:cNvPr>
          <p:cNvSpPr txBox="1"/>
          <p:nvPr/>
        </p:nvSpPr>
        <p:spPr>
          <a:xfrm>
            <a:off x="7287598" y="1631132"/>
            <a:ext cx="2284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팩토리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프로토타입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관찰자</a:t>
            </a:r>
            <a:endParaRPr lang="en-US" altLang="ko-KR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75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373688" y="2345063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143934" y="3795638"/>
            <a:ext cx="590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 내부에 단 하나만 존재할 수 있는 객체를 다루는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784340" y="4614245"/>
            <a:ext cx="4623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세상에 유일하게 하나만 존재하는 객체가 있다면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객체가 필요할때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만드는 것이 과연 옳은가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4767943" y="2512704"/>
            <a:ext cx="2656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08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4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502480" y="4614245"/>
            <a:ext cx="918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단 하나만 존재한다고 해서 그걸 클래스가 아닌 단순 변수의 나열로 만들면 클래스의 이점을 얻을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패턴은 프로그램 안에서 단 하나만 존재할 수 있는 클래스를 효율적으로 만들 수 있게 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4305300" y="2068567"/>
            <a:ext cx="358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 :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22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42463" y="5199020"/>
            <a:ext cx="7507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기존의 클래스는 객체 생성에 제한이 없으므로 무한히 객체를 만들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프로그래머가 한 번만 만들면 되지 않나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물을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프로그래머는 믿을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4305300" y="1632854"/>
            <a:ext cx="3581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 :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Sun();</a:t>
            </a:r>
          </a:p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Sun();</a:t>
            </a:r>
          </a:p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4432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170933" y="29990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474193" y="4493484"/>
            <a:ext cx="52437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변수와 메소드는 이 문제를 해결하는 한 가지 방법이지만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메모리가 비효율적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변수는 지양해야 함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갈아끼울 수 없음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삭제 후 생성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이러한 단점이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2988673" y="2137951"/>
            <a:ext cx="6214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Sun : Star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lightpower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0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6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508379" y="5610167"/>
            <a:ext cx="917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하나만 존재해야 하는 객체가 저장될 정적 변수와 그 객체를 반환하는 메소드로 구성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 자체를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private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두면 외부에서 객체 생성을 못하므로 무조건 객체를 얻는 메소드로만 얻을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2988673" y="1423848"/>
            <a:ext cx="621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 {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GetInstance()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41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6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4635582" y="4856114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의 문법으로 더 간소화된 버전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38200" y="2077873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Singleton?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41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6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74558" y="5645864"/>
            <a:ext cx="7443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객체가 저장해야 하는 변수나 메소드는 정적으로 만들지 않고 일반 변수와 메소드로 만듬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Instance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얻은 객체를 그대로 사용하면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38200" y="88479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Singleton?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Singleton());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1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2950259"/>
            <a:ext cx="13821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984986" y="299906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싱글톤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724822" y="5024795"/>
            <a:ext cx="6742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정적 변수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메소드와 다르게 기존의 값을 다 버리고 새로운 값으로 치환도 가능함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경우 객체가 여럿이 될 수 있으므로 주의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AF56A-9DB6-5070-6798-A4F8A27940E7}"/>
              </a:ext>
            </a:extLst>
          </p:cNvPr>
          <p:cNvSpPr txBox="1"/>
          <p:nvPr/>
        </p:nvSpPr>
        <p:spPr>
          <a:xfrm>
            <a:off x="838200" y="1982078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Singleton?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 {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 Instance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Refresh()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Singleton();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27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26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105988" y="234506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685757" y="3795638"/>
            <a:ext cx="482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기능과 연산을 상태에 따라 분기하는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2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730377" y="4953879"/>
            <a:ext cx="6731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컴퓨터 과학에서의 상태 기계에서 모티브를 따와서 프로그래밍에 적용한 케이스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객체가 한 순간에 하나의 상태만을 가지고 있는 경우에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8194" name="Picture 2" descr="유한 상태 기계 - 위키백과, 우리 모두의 백과사전">
            <a:extLst>
              <a:ext uri="{FF2B5EF4-FFF2-40B4-BE49-F238E27FC236}">
                <a16:creationId xmlns:a16="http://schemas.microsoft.com/office/drawing/2014/main" id="{FB44FBF9-6FF0-C86A-3BFC-E558C6EE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30" y="1727019"/>
            <a:ext cx="3144339" cy="25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7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942511" y="4953879"/>
            <a:ext cx="8307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특히 게임의 몬스터 패턴과 같은 경우에서 매우 유용하게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몬스터의 행동 패턴이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[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이동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/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/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]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나뉘고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패턴 중 한 순간에 하나만 사용하는 경우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24578" name="Picture 2" descr="개념] 유한상태기계(finite-state machine,FSM)">
            <a:extLst>
              <a:ext uri="{FF2B5EF4-FFF2-40B4-BE49-F238E27FC236}">
                <a16:creationId xmlns:a16="http://schemas.microsoft.com/office/drawing/2014/main" id="{605A8794-6643-CA66-83D8-C8FD78D7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78" y="1904121"/>
            <a:ext cx="5500443" cy="23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2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52310" y="299906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255910" y="4797125"/>
            <a:ext cx="76803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패턴은 객체의 상태를 변수에 저장하고서 그 상태에 맞게 기능이나 행동을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나타내는 변수가 하나만 존재하므로 동시에 여러 상태를 가지고 있지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상태에 따라 특정 이벤트에 대한 반응을 다르게 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상태와 상태 사이의 전이 역시도 각 상태마다 다르게 설정할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25602" name="Picture 2" descr="애니메이터 컨트롤러 - Unity 매뉴얼">
            <a:extLst>
              <a:ext uri="{FF2B5EF4-FFF2-40B4-BE49-F238E27FC236}">
                <a16:creationId xmlns:a16="http://schemas.microsoft.com/office/drawing/2014/main" id="{ABAAB5A7-02AF-F219-AB58-C39EA2BA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99" y="1352960"/>
            <a:ext cx="5566001" cy="30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9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5052310" y="299906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176302" y="4797125"/>
            <a:ext cx="9839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각 상태는 단순히 정수 하나로 나타낼 수 있지만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상태를 클래스 또는 인터페이스로 나타낼 수도 있는데 이렇게 되면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상태가 많아질 경우 상태마다 서로 다른 연산을 다른 클래스로 분리하여 구현할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새로운 상태를 업데이트하여 추가하는 것이 자유로움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상태마다 세부적인 값을 넣을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25602" name="Picture 2" descr="애니메이터 컨트롤러 - Unity 매뉴얼">
            <a:extLst>
              <a:ext uri="{FF2B5EF4-FFF2-40B4-BE49-F238E27FC236}">
                <a16:creationId xmlns:a16="http://schemas.microsoft.com/office/drawing/2014/main" id="{ABAAB5A7-02AF-F219-AB58-C39EA2BA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99" y="1352960"/>
            <a:ext cx="5566001" cy="30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7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650802" y="5136759"/>
            <a:ext cx="889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단순한 형태의 상태 기계는 정수나 열거형으로 상태를 나눔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저장하는 변수를 바꾸면 상태가 바뀌는 것이고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변수에 따라 조건문으로 행동을 분기하여 실행함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3048000" y="163341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State1, State2, State3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244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493188" y="5136759"/>
            <a:ext cx="720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인터페이스 또는 추상 클래스로 만들어서 저장하는 경우도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패턴이 적용되는 클래스가 복잡하다면 이렇게 클래스를 나누는 것이 효율적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3048000" y="151310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State?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24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07250" y="4872064"/>
            <a:ext cx="75777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상태는 인터페이스의 구현 또는 추상 클래스의 상속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인터페이스를 객체에 종속적으로 만들지 않는다면 일반화된 상태를 재사용할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스켈레톤과 좀비는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IdleState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공유한다와 같은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1973179" y="2148945"/>
            <a:ext cx="8245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IdleState : StateMachine.State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00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4866362" y="29990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095667" y="5791490"/>
            <a:ext cx="800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변화에 따른 이벤트 처리도 추가할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Start()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Finish()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구현하면 그것이 자동적으로 실행되므로 프로그래밍이 편리해짐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1973179" y="713177"/>
            <a:ext cx="82456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Finish();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State?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UpdateState(State state)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.Finish();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.Start();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807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592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583684" y="2345063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381198" y="3795638"/>
            <a:ext cx="5429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생성자 역할을 대신 수행하는 빌더를 만드는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25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103607" y="29990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어디에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CF5A5-D604-2961-8E1B-D75D076EA4D7}"/>
              </a:ext>
            </a:extLst>
          </p:cNvPr>
          <p:cNvSpPr txBox="1"/>
          <p:nvPr/>
        </p:nvSpPr>
        <p:spPr>
          <a:xfrm>
            <a:off x="2281989" y="2056674"/>
            <a:ext cx="7628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c, d, e, f, g, h, i, j, k, l, m, n;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996293" y="4700628"/>
            <a:ext cx="819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클래스의 멤버 변수의 수가 굉장히 많고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값들을 객체를 생성하는 시점에서 넣어주어야 한다면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패턴은 복잡한 생성자를 간단하게 만들고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정보의 은닉을 유지시키기 위한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326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263906" y="29990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CF5A5-D604-2961-8E1B-D75D076EA4D7}"/>
              </a:ext>
            </a:extLst>
          </p:cNvPr>
          <p:cNvSpPr txBox="1"/>
          <p:nvPr/>
        </p:nvSpPr>
        <p:spPr>
          <a:xfrm>
            <a:off x="2281989" y="1572597"/>
            <a:ext cx="76280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c, d, e, f, g, h, i, j, k, l, m, n;</a:t>
            </a:r>
          </a:p>
          <a:p>
            <a:b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Clazz(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e,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h,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j,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k,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l,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m,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9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585942" y="5213975"/>
            <a:ext cx="902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생성자에서 그 모든 변수를 채우도록 해서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객체를 만들 때마다 그 모든 값을 넣어주는 것은 비효율적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실수하기도 쉬움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58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263906" y="29990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399475" y="4612396"/>
            <a:ext cx="7393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열어버리면 마음대로 변수의 값을 바꿔서 문제가 생길 가능성이 커짐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2160946"/>
            <a:ext cx="79087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c, d, e, f, g, h, i, j, k, l, m, n;</a:t>
            </a:r>
          </a:p>
          <a:p>
            <a:r>
              <a:rPr lang="pt-BR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8813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263906" y="29990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왜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1260265" y="4612396"/>
            <a:ext cx="9671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값에 대해서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만들면 객체가 생성된 이후 바꾸면 안되는 변수에 대해서는 해결이 불가능하고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행동을 나타내야 하는 메소드보다 객체의 값을 바꾸는 메소드가 더 많아지는 것은 좋지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1960420"/>
            <a:ext cx="79087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c, d, e, f, g, h, i, j, k, l, m, n;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SetA(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770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77958" y="29990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333774" y="5704076"/>
            <a:ext cx="7524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패턴은 생성자의 복잡한 역할을 대신 수행하는 빌더라는 클래스를 만듬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빌더는 객체의 생성자에 필요한 모든 값들을 가지고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값을 토대로 객체를 생성함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861536"/>
            <a:ext cx="79087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 Build()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2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77958" y="29990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2374656" y="5119300"/>
            <a:ext cx="7443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빌더를 이용하면 객체의 생성자를 직접 사용할 필요 없이 객체를 생성할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빌더의 값을 바꾸는건 객체를 생성하기 전이므로 마음껏 수정해도 큰 문제가 생기지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1878606"/>
            <a:ext cx="79087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Clazz.Builder builder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Clazz.Builder();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977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77958" y="29990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3964841" y="5348609"/>
            <a:ext cx="4262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빌더는 빌드 후 삭제되지 않으므로 재사용이 가능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1293069"/>
            <a:ext cx="79087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Clazz.Builder builder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Clazz.Builder();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clazz1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clazz2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clazz3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clazz4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Clazz clazz5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.Build();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2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A431F-C923-211D-E4A6-F5E166F3781E}"/>
              </a:ext>
            </a:extLst>
          </p:cNvPr>
          <p:cNvSpPr txBox="1"/>
          <p:nvPr/>
        </p:nvSpPr>
        <p:spPr>
          <a:xfrm>
            <a:off x="4895993" y="2345063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1278829" y="3795638"/>
            <a:ext cx="9634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설계와 프로그래밍 단계에서 자주 등장하는 문제를 피하거나 해결하기 위해서 만들어진 정형화된 패턴들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알고리즘이 특정 문제를 해결하는 방법이라면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패턴은 보편적으로 사용 가능한 관용적인 패턴과 같은 느낌임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78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B76D-E93E-4A5E-7E2D-9E394DC40DB3}"/>
              </a:ext>
            </a:extLst>
          </p:cNvPr>
          <p:cNvSpPr txBox="1"/>
          <p:nvPr/>
        </p:nvSpPr>
        <p:spPr>
          <a:xfrm>
            <a:off x="5077958" y="29990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빌더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어떻게 쓰는가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DA4F0-977B-E510-5A33-3E5E817C4AC2}"/>
              </a:ext>
            </a:extLst>
          </p:cNvPr>
          <p:cNvSpPr txBox="1"/>
          <p:nvPr/>
        </p:nvSpPr>
        <p:spPr>
          <a:xfrm>
            <a:off x="3882807" y="5348609"/>
            <a:ext cx="4426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필요하다면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빌더에 적용해도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236-405B-B1FC-2C22-D7CCA7005FBA}"/>
              </a:ext>
            </a:extLst>
          </p:cNvPr>
          <p:cNvSpPr txBox="1"/>
          <p:nvPr/>
        </p:nvSpPr>
        <p:spPr>
          <a:xfrm>
            <a:off x="2141621" y="1700873"/>
            <a:ext cx="79087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c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 {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 {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 {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 Build()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Clazz(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67936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40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83681" y="1300934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4233627"/>
            <a:ext cx="2836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패턴에 대한 설명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패턴의 예제 코드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(C#)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패턴의 사용 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260B0-394F-A7C3-15AA-709840F9C56A}"/>
              </a:ext>
            </a:extLst>
          </p:cNvPr>
          <p:cNvSpPr txBox="1"/>
          <p:nvPr/>
        </p:nvSpPr>
        <p:spPr>
          <a:xfrm>
            <a:off x="1471395" y="2689910"/>
            <a:ext cx="9249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사용되는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사용할 수 있는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 하나를 조사하여 다음 세 가지에 대해서 보고서를 작성합니다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기한은 다음주 수요일까지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분량 제한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69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06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5.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3871698" y="5363181"/>
            <a:ext cx="4448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비를 어떻게 피하게 할까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비를 피하는 방법에 대해서 서술하는 것이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알고리즘</a:t>
            </a:r>
            <a:endParaRPr lang="en-US" altLang="ko-KR" sz="1600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Rain Images, Pictures, Photos - Rain Photographs | Shutterstock">
            <a:extLst>
              <a:ext uri="{FF2B5EF4-FFF2-40B4-BE49-F238E27FC236}">
                <a16:creationId xmlns:a16="http://schemas.microsoft.com/office/drawing/2014/main" id="{30F5D7BC-E45A-EF5F-FAED-CF489D4D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91004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2704726" y="5128050"/>
            <a:ext cx="67826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비는 사람이 들고다닐 수 있는 무언가로 막는 것이 좋더라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그 무언가는 우산의 형태로 만드는 것이 좋더라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이렇게 문제를 해결하는 보편적인 방법에 적용되는 패턴을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이라고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4098" name="Picture 2" descr="물에 대한 비 아래 투명 우산은 시작 배경을 떨어 뜨립니다 비오는 날씨 개념 비에 대한 스톡 사진 및 기타 이미지 - 비, 우산, 폭우  - iStock">
            <a:extLst>
              <a:ext uri="{FF2B5EF4-FFF2-40B4-BE49-F238E27FC236}">
                <a16:creationId xmlns:a16="http://schemas.microsoft.com/office/drawing/2014/main" id="{0AC0AEB2-0281-3AB4-5DDD-D95F9BCF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674913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1862359" y="5415432"/>
            <a:ext cx="846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패턴은 방법 그 자체를 나타내는 것이 아니라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보편적 또는 일반적으로 적용되는 패턴을 말함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우산을 어떤 색으로 만들던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형태로 만들던 일단 우산이라는 패턴이 적용되었다는 공통점이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5122" name="Picture 2" descr="튀는 우산, 빗물은 안 튀네 | 서울경제">
            <a:extLst>
              <a:ext uri="{FF2B5EF4-FFF2-40B4-BE49-F238E27FC236}">
                <a16:creationId xmlns:a16="http://schemas.microsoft.com/office/drawing/2014/main" id="{2BB801A3-F4EC-1A1B-30AB-D75F5876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696274"/>
            <a:ext cx="5143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1791036" y="5727097"/>
            <a:ext cx="8610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나무위키에서 들고온 다양한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패턴은 이 외에도 굉장히 많고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계속해서 생겨나고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직접 만들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보통 디자인 패턴을 배운다고 할때 배우는 것들은 모든 분야에서 보편적으로 사용되는 유명한 패턴들임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06553-054C-CD43-DD93-4B80E89B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24" y="299906"/>
            <a:ext cx="2513351" cy="52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E55D6-6039-004E-9BD2-3EA6498D7C79}"/>
              </a:ext>
            </a:extLst>
          </p:cNvPr>
          <p:cNvSpPr txBox="1"/>
          <p:nvPr/>
        </p:nvSpPr>
        <p:spPr>
          <a:xfrm>
            <a:off x="1666815" y="5144920"/>
            <a:ext cx="885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 프로그래밍 역시 많은 디자인 패턴을 적용할 수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중 일부는 굉장히 널리 사용되는 패턴도 있음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사용되는 디자인 패턴 중에서 대표적인 것은 프로토타입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오브젝트 풀 등이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BD1BAC-0438-1E69-5BD9-12CB4D9E840B}"/>
              </a:ext>
            </a:extLst>
          </p:cNvPr>
          <p:cNvGrpSpPr/>
          <p:nvPr/>
        </p:nvGrpSpPr>
        <p:grpSpPr>
          <a:xfrm>
            <a:off x="3494813" y="1224098"/>
            <a:ext cx="5202373" cy="3099707"/>
            <a:chOff x="3253740" y="936716"/>
            <a:chExt cx="5202373" cy="3099707"/>
          </a:xfrm>
        </p:grpSpPr>
        <p:pic>
          <p:nvPicPr>
            <p:cNvPr id="6146" name="Picture 2" descr="게임 프로그래밍 패턴">
              <a:extLst>
                <a:ext uri="{FF2B5EF4-FFF2-40B4-BE49-F238E27FC236}">
                  <a16:creationId xmlns:a16="http://schemas.microsoft.com/office/drawing/2014/main" id="{6987EDE5-622D-EDA0-F084-3AD674B1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3740" y="936716"/>
              <a:ext cx="2479765" cy="309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유니티로 배우는 게임 디자인 패턴 - 예스24">
              <a:extLst>
                <a:ext uri="{FF2B5EF4-FFF2-40B4-BE49-F238E27FC236}">
                  <a16:creationId xmlns:a16="http://schemas.microsoft.com/office/drawing/2014/main" id="{BA42430D-51BD-2109-B123-0E72C05E2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672" y="936717"/>
              <a:ext cx="2376441" cy="309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804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2122</Words>
  <Application>Microsoft Office PowerPoint</Application>
  <PresentationFormat>와이드스크린</PresentationFormat>
  <Paragraphs>337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311</cp:revision>
  <dcterms:created xsi:type="dcterms:W3CDTF">2023-10-30T04:59:26Z</dcterms:created>
  <dcterms:modified xsi:type="dcterms:W3CDTF">2023-11-03T11:45:26Z</dcterms:modified>
</cp:coreProperties>
</file>