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4" r:id="rId4"/>
    <p:sldId id="532" r:id="rId5"/>
    <p:sldId id="575" r:id="rId6"/>
    <p:sldId id="576" r:id="rId7"/>
    <p:sldId id="577" r:id="rId8"/>
    <p:sldId id="578" r:id="rId9"/>
    <p:sldId id="579" r:id="rId10"/>
    <p:sldId id="580" r:id="rId11"/>
    <p:sldId id="574" r:id="rId12"/>
    <p:sldId id="582" r:id="rId13"/>
    <p:sldId id="583" r:id="rId14"/>
    <p:sldId id="584" r:id="rId15"/>
    <p:sldId id="585" r:id="rId16"/>
    <p:sldId id="586" r:id="rId17"/>
    <p:sldId id="581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87" r:id="rId26"/>
    <p:sldId id="564" r:id="rId27"/>
    <p:sldId id="573" r:id="rId28"/>
    <p:sldId id="33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6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9.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시야각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가우시안 흐림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555403" y="5034451"/>
            <a:ext cx="9081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가중치에 대한 값을 행렬로 표현하여 이를 원본에 곱하는 과정을 컨볼루션이라고 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컨볼루션은 계산 기하와 인공지능에서 많이 사용됨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(CNN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의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컨볼루션임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</a:p>
        </p:txBody>
      </p:sp>
      <p:pic>
        <p:nvPicPr>
          <p:cNvPr id="7170" name="Picture 2" descr="Filtering - Basic Image Manipulation">
            <a:extLst>
              <a:ext uri="{FF2B5EF4-FFF2-40B4-BE49-F238E27FC236}">
                <a16:creationId xmlns:a16="http://schemas.microsoft.com/office/drawing/2014/main" id="{614D0C83-495C-D931-3941-9B591BD77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1449388"/>
            <a:ext cx="9382125" cy="295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56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0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카메라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텍스쳐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519347" y="5034451"/>
            <a:ext cx="9153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카메라를 게임의 한 장면을 촬영하여 모니터로 보내주는 기능을 한다고 볼 수 있지만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실제 카메라가 하는 역할은 그 장면을 이미지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텍스쳐로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만드는 것임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F314DB-2380-AFDF-5BD7-5AA37D4D082C}"/>
              </a:ext>
            </a:extLst>
          </p:cNvPr>
          <p:cNvSpPr/>
          <p:nvPr/>
        </p:nvSpPr>
        <p:spPr>
          <a:xfrm>
            <a:off x="3616148" y="1913467"/>
            <a:ext cx="2133600" cy="218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2F8DBAF3-3319-84AB-D3B0-E6FC01D46C03}"/>
              </a:ext>
            </a:extLst>
          </p:cNvPr>
          <p:cNvSpPr/>
          <p:nvPr/>
        </p:nvSpPr>
        <p:spPr>
          <a:xfrm rot="5400000">
            <a:off x="2075214" y="2556934"/>
            <a:ext cx="2167467" cy="9144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560CD-FFF2-99B6-DB10-A81B95D8A12C}"/>
              </a:ext>
            </a:extLst>
          </p:cNvPr>
          <p:cNvSpPr txBox="1"/>
          <p:nvPr/>
        </p:nvSpPr>
        <p:spPr>
          <a:xfrm>
            <a:off x="4229939" y="1436118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DB5FB5-87BE-2C22-D5FF-6E75C563EED5}"/>
              </a:ext>
            </a:extLst>
          </p:cNvPr>
          <p:cNvSpPr/>
          <p:nvPr/>
        </p:nvSpPr>
        <p:spPr>
          <a:xfrm>
            <a:off x="7112882" y="2230967"/>
            <a:ext cx="2887133" cy="1566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AB163-32BC-2E55-1462-E0241924C0E8}"/>
              </a:ext>
            </a:extLst>
          </p:cNvPr>
          <p:cNvSpPr txBox="1"/>
          <p:nvPr/>
        </p:nvSpPr>
        <p:spPr>
          <a:xfrm>
            <a:off x="8103439" y="182354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6D0692-58BA-F901-16ED-6F58AA0D092A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5749748" y="3005667"/>
            <a:ext cx="1363134" cy="8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6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카메라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텍스쳐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314972" y="5421882"/>
            <a:ext cx="9562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모든 씬에 하나라도 존재해야 하는 메인 카메라는 텍스쳐를 스크린에 출력하는 카메라임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F314DB-2380-AFDF-5BD7-5AA37D4D082C}"/>
              </a:ext>
            </a:extLst>
          </p:cNvPr>
          <p:cNvSpPr/>
          <p:nvPr/>
        </p:nvSpPr>
        <p:spPr>
          <a:xfrm>
            <a:off x="1431748" y="1913467"/>
            <a:ext cx="2133600" cy="218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2F8DBAF3-3319-84AB-D3B0-E6FC01D46C03}"/>
              </a:ext>
            </a:extLst>
          </p:cNvPr>
          <p:cNvSpPr/>
          <p:nvPr/>
        </p:nvSpPr>
        <p:spPr>
          <a:xfrm rot="5400000">
            <a:off x="-109186" y="2556934"/>
            <a:ext cx="2167467" cy="91440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560CD-FFF2-99B6-DB10-A81B95D8A12C}"/>
              </a:ext>
            </a:extLst>
          </p:cNvPr>
          <p:cNvSpPr txBox="1"/>
          <p:nvPr/>
        </p:nvSpPr>
        <p:spPr>
          <a:xfrm>
            <a:off x="2045539" y="1436118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DB5FB5-87BE-2C22-D5FF-6E75C563EED5}"/>
              </a:ext>
            </a:extLst>
          </p:cNvPr>
          <p:cNvSpPr/>
          <p:nvPr/>
        </p:nvSpPr>
        <p:spPr>
          <a:xfrm>
            <a:off x="4928482" y="2230967"/>
            <a:ext cx="2887133" cy="1566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AB163-32BC-2E55-1462-E0241924C0E8}"/>
              </a:ext>
            </a:extLst>
          </p:cNvPr>
          <p:cNvSpPr txBox="1"/>
          <p:nvPr/>
        </p:nvSpPr>
        <p:spPr>
          <a:xfrm>
            <a:off x="5919039" y="182354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6D0692-58BA-F901-16ED-6F58AA0D092A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565348" y="3005667"/>
            <a:ext cx="1363134" cy="8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117AD6-ABCF-3334-8BAE-1353B1B5E7D8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815615" y="3005667"/>
            <a:ext cx="1056573" cy="8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C1FD09-4ECD-C4E8-84D1-E055C2D88904}"/>
              </a:ext>
            </a:extLst>
          </p:cNvPr>
          <p:cNvSpPr/>
          <p:nvPr/>
        </p:nvSpPr>
        <p:spPr>
          <a:xfrm>
            <a:off x="8872188" y="2222500"/>
            <a:ext cx="2887133" cy="1566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64CA0-E247-0CCC-3B1A-54BFEB1B7E8C}"/>
              </a:ext>
            </a:extLst>
          </p:cNvPr>
          <p:cNvSpPr txBox="1"/>
          <p:nvPr/>
        </p:nvSpPr>
        <p:spPr>
          <a:xfrm>
            <a:off x="9862745" y="182354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스크린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01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카메라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텍스쳐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2673532" y="5121618"/>
            <a:ext cx="6845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카메라의 결과는 텍스쳐이므로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 텍스쳐를 후처리 쉐이더를 거쳐서 다른 결과로 만들 수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지금까지 사용한 후처리 쉐이더가 작동하는 방식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826815-C642-F728-6B39-48A20ED1F1EB}"/>
              </a:ext>
            </a:extLst>
          </p:cNvPr>
          <p:cNvGrpSpPr/>
          <p:nvPr/>
        </p:nvGrpSpPr>
        <p:grpSpPr>
          <a:xfrm>
            <a:off x="818758" y="1863561"/>
            <a:ext cx="1854774" cy="1329255"/>
            <a:chOff x="517348" y="1320808"/>
            <a:chExt cx="3048000" cy="21844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7F314DB-2380-AFDF-5BD7-5AA37D4D082C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2F8DBAF3-3319-84AB-D3B0-E6FC01D46C03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2560CD-FFF2-99B6-DB10-A81B95D8A12C}"/>
              </a:ext>
            </a:extLst>
          </p:cNvPr>
          <p:cNvSpPr txBox="1"/>
          <p:nvPr/>
        </p:nvSpPr>
        <p:spPr>
          <a:xfrm>
            <a:off x="1571352" y="146238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DB5FB5-87BE-2C22-D5FF-6E75C563EED5}"/>
              </a:ext>
            </a:extLst>
          </p:cNvPr>
          <p:cNvSpPr/>
          <p:nvPr/>
        </p:nvSpPr>
        <p:spPr>
          <a:xfrm>
            <a:off x="3221484" y="2066795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AB163-32BC-2E55-1462-E0241924C0E8}"/>
              </a:ext>
            </a:extLst>
          </p:cNvPr>
          <p:cNvSpPr txBox="1"/>
          <p:nvPr/>
        </p:nvSpPr>
        <p:spPr>
          <a:xfrm>
            <a:off x="3342415" y="1629841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117AD6-ABCF-3334-8BAE-1353B1B5E7D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4922401" y="2528187"/>
            <a:ext cx="418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C1FD09-4ECD-C4E8-84D1-E055C2D88904}"/>
              </a:ext>
            </a:extLst>
          </p:cNvPr>
          <p:cNvSpPr/>
          <p:nvPr/>
        </p:nvSpPr>
        <p:spPr>
          <a:xfrm>
            <a:off x="8872188" y="1745019"/>
            <a:ext cx="2887133" cy="1566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64CA0-E247-0CCC-3B1A-54BFEB1B7E8C}"/>
              </a:ext>
            </a:extLst>
          </p:cNvPr>
          <p:cNvSpPr txBox="1"/>
          <p:nvPr/>
        </p:nvSpPr>
        <p:spPr>
          <a:xfrm>
            <a:off x="9862745" y="126232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스크린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F119CE-D24E-FC74-0385-7F2064A8DFC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673532" y="2528188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DCF996-818B-63C6-1095-6BAA7EAEA919}"/>
              </a:ext>
            </a:extLst>
          </p:cNvPr>
          <p:cNvSpPr/>
          <p:nvPr/>
        </p:nvSpPr>
        <p:spPr>
          <a:xfrm>
            <a:off x="5340486" y="2013697"/>
            <a:ext cx="1086670" cy="1028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9A8C8-24BE-3940-4C3C-5CD714B249E6}"/>
              </a:ext>
            </a:extLst>
          </p:cNvPr>
          <p:cNvSpPr txBox="1"/>
          <p:nvPr/>
        </p:nvSpPr>
        <p:spPr>
          <a:xfrm>
            <a:off x="5430812" y="1625022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344DC03-8FDD-30EE-ABAF-FA894575B092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6427156" y="2528187"/>
            <a:ext cx="418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7DA119-5C65-4459-AFEC-F35166E6E7FB}"/>
              </a:ext>
            </a:extLst>
          </p:cNvPr>
          <p:cNvSpPr/>
          <p:nvPr/>
        </p:nvSpPr>
        <p:spPr>
          <a:xfrm>
            <a:off x="6845241" y="2066794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0B723-6297-823C-CC2E-8A3846358AD3}"/>
              </a:ext>
            </a:extLst>
          </p:cNvPr>
          <p:cNvSpPr txBox="1"/>
          <p:nvPr/>
        </p:nvSpPr>
        <p:spPr>
          <a:xfrm>
            <a:off x="6966174" y="1625022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7ADDFA-E0E1-8B53-74BE-6019420FE644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 flipV="1">
            <a:off x="8546158" y="2528186"/>
            <a:ext cx="3260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3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카메라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텍스쳐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2430689" y="5395620"/>
            <a:ext cx="7330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 구조를 좀 더 확장시켜서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여러 카메라를 사용해서 여러 텍스쳐를 얻고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 텍스쳐를 이용하여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복잡한 쉐이더를 처리하여 스크린에 렌더링할 수 있음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!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25F29D-A91B-5AA9-7225-C8419592FC3E}"/>
              </a:ext>
            </a:extLst>
          </p:cNvPr>
          <p:cNvGrpSpPr/>
          <p:nvPr/>
        </p:nvGrpSpPr>
        <p:grpSpPr>
          <a:xfrm>
            <a:off x="818758" y="1381926"/>
            <a:ext cx="1854774" cy="1329255"/>
            <a:chOff x="517348" y="1320808"/>
            <a:chExt cx="3048000" cy="21844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845AD0-35F7-B56A-189B-2B2A61586212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EE4E911A-9E6A-6CE0-72DB-ECB9F6E61E24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628C82-8A31-2689-3965-9EC0FFB40C3B}"/>
              </a:ext>
            </a:extLst>
          </p:cNvPr>
          <p:cNvSpPr txBox="1"/>
          <p:nvPr/>
        </p:nvSpPr>
        <p:spPr>
          <a:xfrm>
            <a:off x="1571352" y="98074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00B9B5-08DE-74BE-AA82-DF2C159EF0C0}"/>
              </a:ext>
            </a:extLst>
          </p:cNvPr>
          <p:cNvSpPr/>
          <p:nvPr/>
        </p:nvSpPr>
        <p:spPr>
          <a:xfrm>
            <a:off x="3221484" y="1585160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B513-A2AD-4451-D45B-5174946DCE9B}"/>
              </a:ext>
            </a:extLst>
          </p:cNvPr>
          <p:cNvSpPr txBox="1"/>
          <p:nvPr/>
        </p:nvSpPr>
        <p:spPr>
          <a:xfrm>
            <a:off x="3342415" y="114820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9E367F-EAA7-9AA5-F850-DB24443CBCE4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4922401" y="2046552"/>
            <a:ext cx="418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3B02C2-DDB1-9B38-94F7-78C189DC2D0B}"/>
              </a:ext>
            </a:extLst>
          </p:cNvPr>
          <p:cNvSpPr/>
          <p:nvPr/>
        </p:nvSpPr>
        <p:spPr>
          <a:xfrm>
            <a:off x="8872188" y="1263384"/>
            <a:ext cx="2887133" cy="1566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A052A-8213-346E-67FE-F6326292C92A}"/>
              </a:ext>
            </a:extLst>
          </p:cNvPr>
          <p:cNvSpPr txBox="1"/>
          <p:nvPr/>
        </p:nvSpPr>
        <p:spPr>
          <a:xfrm>
            <a:off x="9862745" y="78069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스크린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C4AE9E-06D1-AA3F-3C36-98D5B06254C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2673532" y="204655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5FF681-FF35-E5C1-DB96-0DD2B0260DAF}"/>
              </a:ext>
            </a:extLst>
          </p:cNvPr>
          <p:cNvSpPr/>
          <p:nvPr/>
        </p:nvSpPr>
        <p:spPr>
          <a:xfrm>
            <a:off x="5340486" y="1532062"/>
            <a:ext cx="1086670" cy="1028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D9C791-D29D-5B2F-B9A3-8761A01822E2}"/>
              </a:ext>
            </a:extLst>
          </p:cNvPr>
          <p:cNvSpPr txBox="1"/>
          <p:nvPr/>
        </p:nvSpPr>
        <p:spPr>
          <a:xfrm>
            <a:off x="5430812" y="114338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C28F5E-2C76-8E2E-8C60-1B0F8113826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6427156" y="2046552"/>
            <a:ext cx="418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F232F1-7CE3-D77F-70F2-7F62E7D593D2}"/>
              </a:ext>
            </a:extLst>
          </p:cNvPr>
          <p:cNvSpPr/>
          <p:nvPr/>
        </p:nvSpPr>
        <p:spPr>
          <a:xfrm>
            <a:off x="6845241" y="1585159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41F687-2ADB-E63D-5CD1-F4144753C70A}"/>
              </a:ext>
            </a:extLst>
          </p:cNvPr>
          <p:cNvSpPr txBox="1"/>
          <p:nvPr/>
        </p:nvSpPr>
        <p:spPr>
          <a:xfrm>
            <a:off x="6966174" y="1143387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DBB8E3-2F45-788B-34E2-1A1757677C1D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8546158" y="2046551"/>
            <a:ext cx="3260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6932465-5726-9411-1E6A-527680694295}"/>
              </a:ext>
            </a:extLst>
          </p:cNvPr>
          <p:cNvGrpSpPr/>
          <p:nvPr/>
        </p:nvGrpSpPr>
        <p:grpSpPr>
          <a:xfrm>
            <a:off x="818758" y="3458086"/>
            <a:ext cx="1854774" cy="1329255"/>
            <a:chOff x="517348" y="1320808"/>
            <a:chExt cx="3048000" cy="2184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23283F-3F99-B923-DAA7-9C85F0134F56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95575114-CBE2-0D9C-6199-4862F80CD256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C9B1738-447C-4D60-E367-2A5ECDBE3BFE}"/>
              </a:ext>
            </a:extLst>
          </p:cNvPr>
          <p:cNvSpPr txBox="1"/>
          <p:nvPr/>
        </p:nvSpPr>
        <p:spPr>
          <a:xfrm>
            <a:off x="1571352" y="305690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F3F106-CF0B-7F71-CE35-EF9338239901}"/>
              </a:ext>
            </a:extLst>
          </p:cNvPr>
          <p:cNvSpPr/>
          <p:nvPr/>
        </p:nvSpPr>
        <p:spPr>
          <a:xfrm>
            <a:off x="3221484" y="3661320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0449A1-DA92-B585-C07A-2DD5878A88A2}"/>
              </a:ext>
            </a:extLst>
          </p:cNvPr>
          <p:cNvSpPr txBox="1"/>
          <p:nvPr/>
        </p:nvSpPr>
        <p:spPr>
          <a:xfrm>
            <a:off x="3342415" y="322436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F23FEF-6E3D-28AF-C995-4F8B19A1055D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2673532" y="412271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83EC5FD-75D5-3C5D-E1E7-6F8E328BBE09}"/>
              </a:ext>
            </a:extLst>
          </p:cNvPr>
          <p:cNvCxnSpPr>
            <a:stCxn id="45" idx="3"/>
            <a:endCxn id="35" idx="2"/>
          </p:cNvCxnSpPr>
          <p:nvPr/>
        </p:nvCxnSpPr>
        <p:spPr>
          <a:xfrm flipV="1">
            <a:off x="4922401" y="2561042"/>
            <a:ext cx="961420" cy="156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7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카메라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텍스쳐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2308865" y="5476074"/>
            <a:ext cx="7574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 자체를 출력할 수 있는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UI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컴포넌트인 로우 이미지를 사용하면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더욱 복잡한 효과를 기대할 수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25F29D-A91B-5AA9-7225-C8419592FC3E}"/>
              </a:ext>
            </a:extLst>
          </p:cNvPr>
          <p:cNvGrpSpPr/>
          <p:nvPr/>
        </p:nvGrpSpPr>
        <p:grpSpPr>
          <a:xfrm>
            <a:off x="818758" y="1381926"/>
            <a:ext cx="1854774" cy="1329255"/>
            <a:chOff x="517348" y="1320808"/>
            <a:chExt cx="3048000" cy="21844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845AD0-35F7-B56A-189B-2B2A61586212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EE4E911A-9E6A-6CE0-72DB-ECB9F6E61E24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628C82-8A31-2689-3965-9EC0FFB40C3B}"/>
              </a:ext>
            </a:extLst>
          </p:cNvPr>
          <p:cNvSpPr txBox="1"/>
          <p:nvPr/>
        </p:nvSpPr>
        <p:spPr>
          <a:xfrm>
            <a:off x="1571352" y="98074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00B9B5-08DE-74BE-AA82-DF2C159EF0C0}"/>
              </a:ext>
            </a:extLst>
          </p:cNvPr>
          <p:cNvSpPr/>
          <p:nvPr/>
        </p:nvSpPr>
        <p:spPr>
          <a:xfrm>
            <a:off x="3221484" y="1585160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B513-A2AD-4451-D45B-5174946DCE9B}"/>
              </a:ext>
            </a:extLst>
          </p:cNvPr>
          <p:cNvSpPr txBox="1"/>
          <p:nvPr/>
        </p:nvSpPr>
        <p:spPr>
          <a:xfrm>
            <a:off x="3342415" y="114820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9E367F-EAA7-9AA5-F850-DB24443CBCE4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4922401" y="2046552"/>
            <a:ext cx="418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3B02C2-DDB1-9B38-94F7-78C189DC2D0B}"/>
              </a:ext>
            </a:extLst>
          </p:cNvPr>
          <p:cNvSpPr/>
          <p:nvPr/>
        </p:nvSpPr>
        <p:spPr>
          <a:xfrm>
            <a:off x="8872188" y="1263384"/>
            <a:ext cx="2887133" cy="1566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A052A-8213-346E-67FE-F6326292C92A}"/>
              </a:ext>
            </a:extLst>
          </p:cNvPr>
          <p:cNvSpPr txBox="1"/>
          <p:nvPr/>
        </p:nvSpPr>
        <p:spPr>
          <a:xfrm>
            <a:off x="9862745" y="78069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스크린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C4AE9E-06D1-AA3F-3C36-98D5B06254C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2673532" y="204655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5FF681-FF35-E5C1-DB96-0DD2B0260DAF}"/>
              </a:ext>
            </a:extLst>
          </p:cNvPr>
          <p:cNvSpPr/>
          <p:nvPr/>
        </p:nvSpPr>
        <p:spPr>
          <a:xfrm>
            <a:off x="5340486" y="1532062"/>
            <a:ext cx="1086670" cy="1028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D9C791-D29D-5B2F-B9A3-8761A01822E2}"/>
              </a:ext>
            </a:extLst>
          </p:cNvPr>
          <p:cNvSpPr txBox="1"/>
          <p:nvPr/>
        </p:nvSpPr>
        <p:spPr>
          <a:xfrm>
            <a:off x="5430812" y="114338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C28F5E-2C76-8E2E-8C60-1B0F8113826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6427156" y="2046552"/>
            <a:ext cx="418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F232F1-7CE3-D77F-70F2-7F62E7D593D2}"/>
              </a:ext>
            </a:extLst>
          </p:cNvPr>
          <p:cNvSpPr/>
          <p:nvPr/>
        </p:nvSpPr>
        <p:spPr>
          <a:xfrm>
            <a:off x="6845241" y="1585159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41F687-2ADB-E63D-5CD1-F4144753C70A}"/>
              </a:ext>
            </a:extLst>
          </p:cNvPr>
          <p:cNvSpPr txBox="1"/>
          <p:nvPr/>
        </p:nvSpPr>
        <p:spPr>
          <a:xfrm>
            <a:off x="6966174" y="1143387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DBB8E3-2F45-788B-34E2-1A1757677C1D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8546158" y="2046551"/>
            <a:ext cx="3260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6932465-5726-9411-1E6A-527680694295}"/>
              </a:ext>
            </a:extLst>
          </p:cNvPr>
          <p:cNvGrpSpPr/>
          <p:nvPr/>
        </p:nvGrpSpPr>
        <p:grpSpPr>
          <a:xfrm>
            <a:off x="818758" y="3458086"/>
            <a:ext cx="1854774" cy="1329255"/>
            <a:chOff x="517348" y="1320808"/>
            <a:chExt cx="3048000" cy="2184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23283F-3F99-B923-DAA7-9C85F0134F56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95575114-CBE2-0D9C-6199-4862F80CD256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C9B1738-447C-4D60-E367-2A5ECDBE3BFE}"/>
              </a:ext>
            </a:extLst>
          </p:cNvPr>
          <p:cNvSpPr txBox="1"/>
          <p:nvPr/>
        </p:nvSpPr>
        <p:spPr>
          <a:xfrm>
            <a:off x="1571352" y="305690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F3F106-CF0B-7F71-CE35-EF9338239901}"/>
              </a:ext>
            </a:extLst>
          </p:cNvPr>
          <p:cNvSpPr/>
          <p:nvPr/>
        </p:nvSpPr>
        <p:spPr>
          <a:xfrm>
            <a:off x="3221484" y="3661320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0449A1-DA92-B585-C07A-2DD5878A88A2}"/>
              </a:ext>
            </a:extLst>
          </p:cNvPr>
          <p:cNvSpPr txBox="1"/>
          <p:nvPr/>
        </p:nvSpPr>
        <p:spPr>
          <a:xfrm>
            <a:off x="3342415" y="322436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F23FEF-6E3D-28AF-C995-4F8B19A1055D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2673532" y="412271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83EC5FD-75D5-3C5D-E1E7-6F8E328BBE09}"/>
              </a:ext>
            </a:extLst>
          </p:cNvPr>
          <p:cNvCxnSpPr>
            <a:stCxn id="45" idx="3"/>
            <a:endCxn id="35" idx="2"/>
          </p:cNvCxnSpPr>
          <p:nvPr/>
        </p:nvCxnSpPr>
        <p:spPr>
          <a:xfrm flipV="1">
            <a:off x="4922401" y="2561042"/>
            <a:ext cx="961420" cy="156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62478C-0576-1F89-9E38-FA3E8BB851D4}"/>
              </a:ext>
            </a:extLst>
          </p:cNvPr>
          <p:cNvGrpSpPr/>
          <p:nvPr/>
        </p:nvGrpSpPr>
        <p:grpSpPr>
          <a:xfrm>
            <a:off x="6427156" y="3518449"/>
            <a:ext cx="1854774" cy="1329255"/>
            <a:chOff x="517348" y="1320808"/>
            <a:chExt cx="3048000" cy="218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BD02-A0DA-EF56-84BE-15301F2870E5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54E698A1-9AE4-E4CD-7DCA-3FEF744D2F3C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E61BC93-B571-8476-A458-60DEFA39F255}"/>
              </a:ext>
            </a:extLst>
          </p:cNvPr>
          <p:cNvSpPr txBox="1"/>
          <p:nvPr/>
        </p:nvSpPr>
        <p:spPr>
          <a:xfrm>
            <a:off x="7179750" y="3117268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D9BD-9BB3-5E8C-EE8D-A606F3B0BDB1}"/>
              </a:ext>
            </a:extLst>
          </p:cNvPr>
          <p:cNvSpPr/>
          <p:nvPr/>
        </p:nvSpPr>
        <p:spPr>
          <a:xfrm>
            <a:off x="8829882" y="3721683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55969-57DC-0978-F75A-7A7CC16DCCE9}"/>
              </a:ext>
            </a:extLst>
          </p:cNvPr>
          <p:cNvSpPr txBox="1"/>
          <p:nvPr/>
        </p:nvSpPr>
        <p:spPr>
          <a:xfrm>
            <a:off x="8950813" y="3284729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67E506-EDD3-29FC-130A-0292CC4EBF9C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8281930" y="4183076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03AF2A-E3B0-2E0D-EEC7-77B142BF1F6B}"/>
              </a:ext>
            </a:extLst>
          </p:cNvPr>
          <p:cNvSpPr/>
          <p:nvPr/>
        </p:nvSpPr>
        <p:spPr>
          <a:xfrm>
            <a:off x="10970124" y="2340577"/>
            <a:ext cx="683113" cy="370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B8406C1-D117-6BAD-D6B7-760D91A0A235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10530799" y="2711181"/>
            <a:ext cx="780882" cy="1471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1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13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시야각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2469175" y="5383537"/>
            <a:ext cx="7253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시야각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(Field of View)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를 구현하는 방법은 여러가지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여기서는 지금까지 배운 쉐이더를 이용하여 구현하는 방법을 다룸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25F29D-A91B-5AA9-7225-C8419592FC3E}"/>
              </a:ext>
            </a:extLst>
          </p:cNvPr>
          <p:cNvGrpSpPr/>
          <p:nvPr/>
        </p:nvGrpSpPr>
        <p:grpSpPr>
          <a:xfrm>
            <a:off x="818758" y="1381926"/>
            <a:ext cx="1854774" cy="1329255"/>
            <a:chOff x="517348" y="1320808"/>
            <a:chExt cx="3048000" cy="21844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845AD0-35F7-B56A-189B-2B2A61586212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EE4E911A-9E6A-6CE0-72DB-ECB9F6E61E24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628C82-8A31-2689-3965-9EC0FFB40C3B}"/>
              </a:ext>
            </a:extLst>
          </p:cNvPr>
          <p:cNvSpPr txBox="1"/>
          <p:nvPr/>
        </p:nvSpPr>
        <p:spPr>
          <a:xfrm>
            <a:off x="1294834" y="98074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메인 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00B9B5-08DE-74BE-AA82-DF2C159EF0C0}"/>
              </a:ext>
            </a:extLst>
          </p:cNvPr>
          <p:cNvSpPr/>
          <p:nvPr/>
        </p:nvSpPr>
        <p:spPr>
          <a:xfrm>
            <a:off x="3221484" y="1585160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B513-A2AD-4451-D45B-5174946DCE9B}"/>
              </a:ext>
            </a:extLst>
          </p:cNvPr>
          <p:cNvSpPr txBox="1"/>
          <p:nvPr/>
        </p:nvSpPr>
        <p:spPr>
          <a:xfrm>
            <a:off x="3342415" y="114820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9E367F-EAA7-9AA5-F850-DB24443CBCE4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4922401" y="2046552"/>
            <a:ext cx="418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3B02C2-DDB1-9B38-94F7-78C189DC2D0B}"/>
              </a:ext>
            </a:extLst>
          </p:cNvPr>
          <p:cNvSpPr/>
          <p:nvPr/>
        </p:nvSpPr>
        <p:spPr>
          <a:xfrm>
            <a:off x="8872188" y="1263384"/>
            <a:ext cx="2887133" cy="1566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A052A-8213-346E-67FE-F6326292C92A}"/>
              </a:ext>
            </a:extLst>
          </p:cNvPr>
          <p:cNvSpPr txBox="1"/>
          <p:nvPr/>
        </p:nvSpPr>
        <p:spPr>
          <a:xfrm>
            <a:off x="9862745" y="78069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스크린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C4AE9E-06D1-AA3F-3C36-98D5B06254C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2673532" y="204655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5FF681-FF35-E5C1-DB96-0DD2B0260DAF}"/>
              </a:ext>
            </a:extLst>
          </p:cNvPr>
          <p:cNvSpPr/>
          <p:nvPr/>
        </p:nvSpPr>
        <p:spPr>
          <a:xfrm>
            <a:off x="5340486" y="1532062"/>
            <a:ext cx="1086670" cy="1028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D9C791-D29D-5B2F-B9A3-8761A01822E2}"/>
              </a:ext>
            </a:extLst>
          </p:cNvPr>
          <p:cNvSpPr txBox="1"/>
          <p:nvPr/>
        </p:nvSpPr>
        <p:spPr>
          <a:xfrm>
            <a:off x="5430812" y="114338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C28F5E-2C76-8E2E-8C60-1B0F8113826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6427156" y="2046552"/>
            <a:ext cx="418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F232F1-7CE3-D77F-70F2-7F62E7D593D2}"/>
              </a:ext>
            </a:extLst>
          </p:cNvPr>
          <p:cNvSpPr/>
          <p:nvPr/>
        </p:nvSpPr>
        <p:spPr>
          <a:xfrm>
            <a:off x="6845241" y="1585159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41F687-2ADB-E63D-5CD1-F4144753C70A}"/>
              </a:ext>
            </a:extLst>
          </p:cNvPr>
          <p:cNvSpPr txBox="1"/>
          <p:nvPr/>
        </p:nvSpPr>
        <p:spPr>
          <a:xfrm>
            <a:off x="6966174" y="1143387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DBB8E3-2F45-788B-34E2-1A1757677C1D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8546158" y="2046551"/>
            <a:ext cx="3260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6932465-5726-9411-1E6A-527680694295}"/>
              </a:ext>
            </a:extLst>
          </p:cNvPr>
          <p:cNvGrpSpPr/>
          <p:nvPr/>
        </p:nvGrpSpPr>
        <p:grpSpPr>
          <a:xfrm>
            <a:off x="818758" y="3458086"/>
            <a:ext cx="1854774" cy="1329255"/>
            <a:chOff x="517348" y="1320808"/>
            <a:chExt cx="3048000" cy="2184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23283F-3F99-B923-DAA7-9C85F0134F56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95575114-CBE2-0D9C-6199-4862F80CD256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C9B1738-447C-4D60-E367-2A5ECDBE3BFE}"/>
              </a:ext>
            </a:extLst>
          </p:cNvPr>
          <p:cNvSpPr txBox="1"/>
          <p:nvPr/>
        </p:nvSpPr>
        <p:spPr>
          <a:xfrm>
            <a:off x="1571352" y="305690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F3F106-CF0B-7F71-CE35-EF9338239901}"/>
              </a:ext>
            </a:extLst>
          </p:cNvPr>
          <p:cNvSpPr/>
          <p:nvPr/>
        </p:nvSpPr>
        <p:spPr>
          <a:xfrm>
            <a:off x="3221484" y="3661320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0449A1-DA92-B585-C07A-2DD5878A88A2}"/>
              </a:ext>
            </a:extLst>
          </p:cNvPr>
          <p:cNvSpPr txBox="1"/>
          <p:nvPr/>
        </p:nvSpPr>
        <p:spPr>
          <a:xfrm>
            <a:off x="3342415" y="322436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F23FEF-6E3D-28AF-C995-4F8B19A1055D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2673532" y="412271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83EC5FD-75D5-3C5D-E1E7-6F8E328BBE09}"/>
              </a:ext>
            </a:extLst>
          </p:cNvPr>
          <p:cNvCxnSpPr>
            <a:stCxn id="45" idx="3"/>
            <a:endCxn id="35" idx="2"/>
          </p:cNvCxnSpPr>
          <p:nvPr/>
        </p:nvCxnSpPr>
        <p:spPr>
          <a:xfrm flipV="1">
            <a:off x="4922401" y="2561042"/>
            <a:ext cx="961420" cy="156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8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시야각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3106376" y="5383537"/>
            <a:ext cx="5979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먼저 메인 카메라는 평소와 다름 없는 게임을 렌더링함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대신 여기에는 시야각이 제한되어 있지 않음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25F29D-A91B-5AA9-7225-C8419592FC3E}"/>
              </a:ext>
            </a:extLst>
          </p:cNvPr>
          <p:cNvGrpSpPr/>
          <p:nvPr/>
        </p:nvGrpSpPr>
        <p:grpSpPr>
          <a:xfrm>
            <a:off x="818758" y="1381926"/>
            <a:ext cx="1854774" cy="1329255"/>
            <a:chOff x="517348" y="1320808"/>
            <a:chExt cx="3048000" cy="21844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845AD0-35F7-B56A-189B-2B2A61586212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EE4E911A-9E6A-6CE0-72DB-ECB9F6E61E24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628C82-8A31-2689-3965-9EC0FFB40C3B}"/>
              </a:ext>
            </a:extLst>
          </p:cNvPr>
          <p:cNvSpPr txBox="1"/>
          <p:nvPr/>
        </p:nvSpPr>
        <p:spPr>
          <a:xfrm>
            <a:off x="1294834" y="98074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메인 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00B9B5-08DE-74BE-AA82-DF2C159EF0C0}"/>
              </a:ext>
            </a:extLst>
          </p:cNvPr>
          <p:cNvSpPr/>
          <p:nvPr/>
        </p:nvSpPr>
        <p:spPr>
          <a:xfrm>
            <a:off x="3221484" y="1585160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B513-A2AD-4451-D45B-5174946DCE9B}"/>
              </a:ext>
            </a:extLst>
          </p:cNvPr>
          <p:cNvSpPr txBox="1"/>
          <p:nvPr/>
        </p:nvSpPr>
        <p:spPr>
          <a:xfrm>
            <a:off x="3342415" y="114820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9E367F-EAA7-9AA5-F850-DB24443CBCE4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4922401" y="2046552"/>
            <a:ext cx="418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3B02C2-DDB1-9B38-94F7-78C189DC2D0B}"/>
              </a:ext>
            </a:extLst>
          </p:cNvPr>
          <p:cNvSpPr/>
          <p:nvPr/>
        </p:nvSpPr>
        <p:spPr>
          <a:xfrm>
            <a:off x="8872188" y="1263384"/>
            <a:ext cx="2887133" cy="1566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A052A-8213-346E-67FE-F6326292C92A}"/>
              </a:ext>
            </a:extLst>
          </p:cNvPr>
          <p:cNvSpPr txBox="1"/>
          <p:nvPr/>
        </p:nvSpPr>
        <p:spPr>
          <a:xfrm>
            <a:off x="9862745" y="78069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스크린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C4AE9E-06D1-AA3F-3C36-98D5B06254C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2673532" y="204655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5FF681-FF35-E5C1-DB96-0DD2B0260DAF}"/>
              </a:ext>
            </a:extLst>
          </p:cNvPr>
          <p:cNvSpPr/>
          <p:nvPr/>
        </p:nvSpPr>
        <p:spPr>
          <a:xfrm>
            <a:off x="5340486" y="1532062"/>
            <a:ext cx="1086670" cy="1028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D9C791-D29D-5B2F-B9A3-8761A01822E2}"/>
              </a:ext>
            </a:extLst>
          </p:cNvPr>
          <p:cNvSpPr txBox="1"/>
          <p:nvPr/>
        </p:nvSpPr>
        <p:spPr>
          <a:xfrm>
            <a:off x="5430812" y="114338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C28F5E-2C76-8E2E-8C60-1B0F8113826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6427156" y="2046552"/>
            <a:ext cx="418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F232F1-7CE3-D77F-70F2-7F62E7D593D2}"/>
              </a:ext>
            </a:extLst>
          </p:cNvPr>
          <p:cNvSpPr/>
          <p:nvPr/>
        </p:nvSpPr>
        <p:spPr>
          <a:xfrm>
            <a:off x="6845241" y="1585159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41F687-2ADB-E63D-5CD1-F4144753C70A}"/>
              </a:ext>
            </a:extLst>
          </p:cNvPr>
          <p:cNvSpPr txBox="1"/>
          <p:nvPr/>
        </p:nvSpPr>
        <p:spPr>
          <a:xfrm>
            <a:off x="6966174" y="1143387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DBB8E3-2F45-788B-34E2-1A1757677C1D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8546158" y="2046551"/>
            <a:ext cx="3260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6932465-5726-9411-1E6A-527680694295}"/>
              </a:ext>
            </a:extLst>
          </p:cNvPr>
          <p:cNvGrpSpPr/>
          <p:nvPr/>
        </p:nvGrpSpPr>
        <p:grpSpPr>
          <a:xfrm>
            <a:off x="818758" y="3458086"/>
            <a:ext cx="1854774" cy="1329255"/>
            <a:chOff x="517348" y="1320808"/>
            <a:chExt cx="3048000" cy="2184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23283F-3F99-B923-DAA7-9C85F0134F56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95575114-CBE2-0D9C-6199-4862F80CD256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C9B1738-447C-4D60-E367-2A5ECDBE3BFE}"/>
              </a:ext>
            </a:extLst>
          </p:cNvPr>
          <p:cNvSpPr txBox="1"/>
          <p:nvPr/>
        </p:nvSpPr>
        <p:spPr>
          <a:xfrm>
            <a:off x="1571352" y="305690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F3F106-CF0B-7F71-CE35-EF9338239901}"/>
              </a:ext>
            </a:extLst>
          </p:cNvPr>
          <p:cNvSpPr/>
          <p:nvPr/>
        </p:nvSpPr>
        <p:spPr>
          <a:xfrm>
            <a:off x="3221484" y="3661320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0449A1-DA92-B585-C07A-2DD5878A88A2}"/>
              </a:ext>
            </a:extLst>
          </p:cNvPr>
          <p:cNvSpPr txBox="1"/>
          <p:nvPr/>
        </p:nvSpPr>
        <p:spPr>
          <a:xfrm>
            <a:off x="3342415" y="322436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F23FEF-6E3D-28AF-C995-4F8B19A1055D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2673532" y="412271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83EC5FD-75D5-3C5D-E1E7-6F8E328BBE09}"/>
              </a:ext>
            </a:extLst>
          </p:cNvPr>
          <p:cNvCxnSpPr>
            <a:stCxn id="45" idx="3"/>
            <a:endCxn id="35" idx="2"/>
          </p:cNvCxnSpPr>
          <p:nvPr/>
        </p:nvCxnSpPr>
        <p:spPr>
          <a:xfrm flipV="1">
            <a:off x="4922401" y="2561042"/>
            <a:ext cx="961420" cy="156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72DBE040-FEB4-2CA6-72B4-4A882220DBD5}"/>
              </a:ext>
            </a:extLst>
          </p:cNvPr>
          <p:cNvSpPr/>
          <p:nvPr/>
        </p:nvSpPr>
        <p:spPr>
          <a:xfrm>
            <a:off x="4383383" y="1891044"/>
            <a:ext cx="303426" cy="3034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1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521297"/>
            <a:ext cx="24032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가우시안 흐림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카메라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텍스쳐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쉐이더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시야각 쉐이더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후처리 쉐이더 예제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시야각 텍스쳐 생성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시야각 쉐이더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시야각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2625488" y="5383537"/>
            <a:ext cx="6941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시야각을 위한 두 번째 카메라는 플레이어의 시야각을 렌더링함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보이는 부분은 검정색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보이지 않는 부분은 하얀색 등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25F29D-A91B-5AA9-7225-C8419592FC3E}"/>
              </a:ext>
            </a:extLst>
          </p:cNvPr>
          <p:cNvGrpSpPr/>
          <p:nvPr/>
        </p:nvGrpSpPr>
        <p:grpSpPr>
          <a:xfrm>
            <a:off x="818758" y="1381926"/>
            <a:ext cx="1854774" cy="1329255"/>
            <a:chOff x="517348" y="1320808"/>
            <a:chExt cx="3048000" cy="21844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845AD0-35F7-B56A-189B-2B2A61586212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EE4E911A-9E6A-6CE0-72DB-ECB9F6E61E24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628C82-8A31-2689-3965-9EC0FFB40C3B}"/>
              </a:ext>
            </a:extLst>
          </p:cNvPr>
          <p:cNvSpPr txBox="1"/>
          <p:nvPr/>
        </p:nvSpPr>
        <p:spPr>
          <a:xfrm>
            <a:off x="1294834" y="98074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메인 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00B9B5-08DE-74BE-AA82-DF2C159EF0C0}"/>
              </a:ext>
            </a:extLst>
          </p:cNvPr>
          <p:cNvSpPr/>
          <p:nvPr/>
        </p:nvSpPr>
        <p:spPr>
          <a:xfrm>
            <a:off x="3221484" y="1585160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B513-A2AD-4451-D45B-5174946DCE9B}"/>
              </a:ext>
            </a:extLst>
          </p:cNvPr>
          <p:cNvSpPr txBox="1"/>
          <p:nvPr/>
        </p:nvSpPr>
        <p:spPr>
          <a:xfrm>
            <a:off x="3342415" y="114820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9E367F-EAA7-9AA5-F850-DB24443CBCE4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4922401" y="2046552"/>
            <a:ext cx="418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3B02C2-DDB1-9B38-94F7-78C189DC2D0B}"/>
              </a:ext>
            </a:extLst>
          </p:cNvPr>
          <p:cNvSpPr/>
          <p:nvPr/>
        </p:nvSpPr>
        <p:spPr>
          <a:xfrm>
            <a:off x="8872188" y="1263384"/>
            <a:ext cx="2887133" cy="1566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A052A-8213-346E-67FE-F6326292C92A}"/>
              </a:ext>
            </a:extLst>
          </p:cNvPr>
          <p:cNvSpPr txBox="1"/>
          <p:nvPr/>
        </p:nvSpPr>
        <p:spPr>
          <a:xfrm>
            <a:off x="9862745" y="78069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스크린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C4AE9E-06D1-AA3F-3C36-98D5B06254C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2673532" y="204655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5FF681-FF35-E5C1-DB96-0DD2B0260DAF}"/>
              </a:ext>
            </a:extLst>
          </p:cNvPr>
          <p:cNvSpPr/>
          <p:nvPr/>
        </p:nvSpPr>
        <p:spPr>
          <a:xfrm>
            <a:off x="5340486" y="1532062"/>
            <a:ext cx="1086670" cy="1028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D9C791-D29D-5B2F-B9A3-8761A01822E2}"/>
              </a:ext>
            </a:extLst>
          </p:cNvPr>
          <p:cNvSpPr txBox="1"/>
          <p:nvPr/>
        </p:nvSpPr>
        <p:spPr>
          <a:xfrm>
            <a:off x="5430812" y="114338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C28F5E-2C76-8E2E-8C60-1B0F8113826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6427156" y="2046552"/>
            <a:ext cx="418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F232F1-7CE3-D77F-70F2-7F62E7D593D2}"/>
              </a:ext>
            </a:extLst>
          </p:cNvPr>
          <p:cNvSpPr/>
          <p:nvPr/>
        </p:nvSpPr>
        <p:spPr>
          <a:xfrm>
            <a:off x="6845241" y="1585159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41F687-2ADB-E63D-5CD1-F4144753C70A}"/>
              </a:ext>
            </a:extLst>
          </p:cNvPr>
          <p:cNvSpPr txBox="1"/>
          <p:nvPr/>
        </p:nvSpPr>
        <p:spPr>
          <a:xfrm>
            <a:off x="6966174" y="1143387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DBB8E3-2F45-788B-34E2-1A1757677C1D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8546158" y="2046551"/>
            <a:ext cx="3260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6932465-5726-9411-1E6A-527680694295}"/>
              </a:ext>
            </a:extLst>
          </p:cNvPr>
          <p:cNvGrpSpPr/>
          <p:nvPr/>
        </p:nvGrpSpPr>
        <p:grpSpPr>
          <a:xfrm>
            <a:off x="818758" y="3458086"/>
            <a:ext cx="1854774" cy="1329255"/>
            <a:chOff x="517348" y="1320808"/>
            <a:chExt cx="3048000" cy="2184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23283F-3F99-B923-DAA7-9C85F0134F56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95575114-CBE2-0D9C-6199-4862F80CD256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C9B1738-447C-4D60-E367-2A5ECDBE3BFE}"/>
              </a:ext>
            </a:extLst>
          </p:cNvPr>
          <p:cNvSpPr txBox="1"/>
          <p:nvPr/>
        </p:nvSpPr>
        <p:spPr>
          <a:xfrm>
            <a:off x="1571352" y="305690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F3F106-CF0B-7F71-CE35-EF9338239901}"/>
              </a:ext>
            </a:extLst>
          </p:cNvPr>
          <p:cNvSpPr/>
          <p:nvPr/>
        </p:nvSpPr>
        <p:spPr>
          <a:xfrm>
            <a:off x="3221484" y="3661320"/>
            <a:ext cx="1700917" cy="922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0449A1-DA92-B585-C07A-2DD5878A88A2}"/>
              </a:ext>
            </a:extLst>
          </p:cNvPr>
          <p:cNvSpPr txBox="1"/>
          <p:nvPr/>
        </p:nvSpPr>
        <p:spPr>
          <a:xfrm>
            <a:off x="3342415" y="322436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F23FEF-6E3D-28AF-C995-4F8B19A1055D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2673532" y="412271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83EC5FD-75D5-3C5D-E1E7-6F8E328BBE09}"/>
              </a:ext>
            </a:extLst>
          </p:cNvPr>
          <p:cNvCxnSpPr>
            <a:stCxn id="45" idx="3"/>
            <a:endCxn id="35" idx="2"/>
          </p:cNvCxnSpPr>
          <p:nvPr/>
        </p:nvCxnSpPr>
        <p:spPr>
          <a:xfrm flipV="1">
            <a:off x="4922401" y="2561042"/>
            <a:ext cx="961420" cy="156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72DBE040-FEB4-2CA6-72B4-4A882220DBD5}"/>
              </a:ext>
            </a:extLst>
          </p:cNvPr>
          <p:cNvSpPr/>
          <p:nvPr/>
        </p:nvSpPr>
        <p:spPr>
          <a:xfrm>
            <a:off x="4383383" y="1891044"/>
            <a:ext cx="303426" cy="3034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74E00E54-ECBE-FCA8-6304-D976A21F355E}"/>
              </a:ext>
            </a:extLst>
          </p:cNvPr>
          <p:cNvSpPr/>
          <p:nvPr/>
        </p:nvSpPr>
        <p:spPr>
          <a:xfrm rot="5400000">
            <a:off x="3844418" y="3669233"/>
            <a:ext cx="762000" cy="92278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9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시야각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627631" y="5383537"/>
            <a:ext cx="89370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쉐이더는 이 둘을 합침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시야각 텍스쳐가 검정색이라면 보이는 부분이니 메인 카메라를 그대로 렌더링하고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그렇지 않으면 보이지 않는 부분이니 적절한 처리를 해줌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25F29D-A91B-5AA9-7225-C8419592FC3E}"/>
              </a:ext>
            </a:extLst>
          </p:cNvPr>
          <p:cNvGrpSpPr/>
          <p:nvPr/>
        </p:nvGrpSpPr>
        <p:grpSpPr>
          <a:xfrm>
            <a:off x="818758" y="1381926"/>
            <a:ext cx="1854774" cy="1329255"/>
            <a:chOff x="517348" y="1320808"/>
            <a:chExt cx="3048000" cy="21844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845AD0-35F7-B56A-189B-2B2A61586212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EE4E911A-9E6A-6CE0-72DB-ECB9F6E61E24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628C82-8A31-2689-3965-9EC0FFB40C3B}"/>
              </a:ext>
            </a:extLst>
          </p:cNvPr>
          <p:cNvSpPr txBox="1"/>
          <p:nvPr/>
        </p:nvSpPr>
        <p:spPr>
          <a:xfrm>
            <a:off x="1294834" y="98074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메인 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00B9B5-08DE-74BE-AA82-DF2C159EF0C0}"/>
              </a:ext>
            </a:extLst>
          </p:cNvPr>
          <p:cNvSpPr/>
          <p:nvPr/>
        </p:nvSpPr>
        <p:spPr>
          <a:xfrm>
            <a:off x="3221484" y="1585160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B513-A2AD-4451-D45B-5174946DCE9B}"/>
              </a:ext>
            </a:extLst>
          </p:cNvPr>
          <p:cNvSpPr txBox="1"/>
          <p:nvPr/>
        </p:nvSpPr>
        <p:spPr>
          <a:xfrm>
            <a:off x="3342415" y="114820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9E367F-EAA7-9AA5-F850-DB24443CBCE4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4922401" y="2046552"/>
            <a:ext cx="418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3B02C2-DDB1-9B38-94F7-78C189DC2D0B}"/>
              </a:ext>
            </a:extLst>
          </p:cNvPr>
          <p:cNvSpPr/>
          <p:nvPr/>
        </p:nvSpPr>
        <p:spPr>
          <a:xfrm>
            <a:off x="8872188" y="1263384"/>
            <a:ext cx="2887133" cy="1566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A052A-8213-346E-67FE-F6326292C92A}"/>
              </a:ext>
            </a:extLst>
          </p:cNvPr>
          <p:cNvSpPr txBox="1"/>
          <p:nvPr/>
        </p:nvSpPr>
        <p:spPr>
          <a:xfrm>
            <a:off x="9862745" y="78069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스크린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C4AE9E-06D1-AA3F-3C36-98D5B06254C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2673532" y="204655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5FF681-FF35-E5C1-DB96-0DD2B0260DAF}"/>
              </a:ext>
            </a:extLst>
          </p:cNvPr>
          <p:cNvSpPr/>
          <p:nvPr/>
        </p:nvSpPr>
        <p:spPr>
          <a:xfrm>
            <a:off x="5340486" y="1532062"/>
            <a:ext cx="1086670" cy="1028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D9C791-D29D-5B2F-B9A3-8761A01822E2}"/>
              </a:ext>
            </a:extLst>
          </p:cNvPr>
          <p:cNvSpPr txBox="1"/>
          <p:nvPr/>
        </p:nvSpPr>
        <p:spPr>
          <a:xfrm>
            <a:off x="5430812" y="114338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C28F5E-2C76-8E2E-8C60-1B0F8113826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6427156" y="2046552"/>
            <a:ext cx="418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F232F1-7CE3-D77F-70F2-7F62E7D593D2}"/>
              </a:ext>
            </a:extLst>
          </p:cNvPr>
          <p:cNvSpPr/>
          <p:nvPr/>
        </p:nvSpPr>
        <p:spPr>
          <a:xfrm>
            <a:off x="6845241" y="1585159"/>
            <a:ext cx="1700917" cy="9227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41F687-2ADB-E63D-5CD1-F4144753C70A}"/>
              </a:ext>
            </a:extLst>
          </p:cNvPr>
          <p:cNvSpPr txBox="1"/>
          <p:nvPr/>
        </p:nvSpPr>
        <p:spPr>
          <a:xfrm>
            <a:off x="6966174" y="1143387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DBB8E3-2F45-788B-34E2-1A1757677C1D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8546158" y="2046551"/>
            <a:ext cx="3260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6932465-5726-9411-1E6A-527680694295}"/>
              </a:ext>
            </a:extLst>
          </p:cNvPr>
          <p:cNvGrpSpPr/>
          <p:nvPr/>
        </p:nvGrpSpPr>
        <p:grpSpPr>
          <a:xfrm>
            <a:off x="818758" y="3458086"/>
            <a:ext cx="1854774" cy="1329255"/>
            <a:chOff x="517348" y="1320808"/>
            <a:chExt cx="3048000" cy="2184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23283F-3F99-B923-DAA7-9C85F0134F56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95575114-CBE2-0D9C-6199-4862F80CD256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C9B1738-447C-4D60-E367-2A5ECDBE3BFE}"/>
              </a:ext>
            </a:extLst>
          </p:cNvPr>
          <p:cNvSpPr txBox="1"/>
          <p:nvPr/>
        </p:nvSpPr>
        <p:spPr>
          <a:xfrm>
            <a:off x="1571352" y="305690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F3F106-CF0B-7F71-CE35-EF9338239901}"/>
              </a:ext>
            </a:extLst>
          </p:cNvPr>
          <p:cNvSpPr/>
          <p:nvPr/>
        </p:nvSpPr>
        <p:spPr>
          <a:xfrm>
            <a:off x="3221484" y="3661320"/>
            <a:ext cx="1700917" cy="922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0449A1-DA92-B585-C07A-2DD5878A88A2}"/>
              </a:ext>
            </a:extLst>
          </p:cNvPr>
          <p:cNvSpPr txBox="1"/>
          <p:nvPr/>
        </p:nvSpPr>
        <p:spPr>
          <a:xfrm>
            <a:off x="3342415" y="322436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F23FEF-6E3D-28AF-C995-4F8B19A1055D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2673532" y="412271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83EC5FD-75D5-3C5D-E1E7-6F8E328BBE09}"/>
              </a:ext>
            </a:extLst>
          </p:cNvPr>
          <p:cNvCxnSpPr>
            <a:stCxn id="45" idx="3"/>
            <a:endCxn id="35" idx="2"/>
          </p:cNvCxnSpPr>
          <p:nvPr/>
        </p:nvCxnSpPr>
        <p:spPr>
          <a:xfrm flipV="1">
            <a:off x="4922401" y="2561042"/>
            <a:ext cx="961420" cy="156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72DBE040-FEB4-2CA6-72B4-4A882220DBD5}"/>
              </a:ext>
            </a:extLst>
          </p:cNvPr>
          <p:cNvSpPr/>
          <p:nvPr/>
        </p:nvSpPr>
        <p:spPr>
          <a:xfrm>
            <a:off x="4383383" y="1891044"/>
            <a:ext cx="303426" cy="3034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74E00E54-ECBE-FCA8-6304-D976A21F355E}"/>
              </a:ext>
            </a:extLst>
          </p:cNvPr>
          <p:cNvSpPr/>
          <p:nvPr/>
        </p:nvSpPr>
        <p:spPr>
          <a:xfrm rot="5400000">
            <a:off x="3844418" y="3669233"/>
            <a:ext cx="762000" cy="92278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D57013ED-A195-8A87-BF53-C410FD6903F3}"/>
              </a:ext>
            </a:extLst>
          </p:cNvPr>
          <p:cNvSpPr/>
          <p:nvPr/>
        </p:nvSpPr>
        <p:spPr>
          <a:xfrm rot="5400000">
            <a:off x="7486462" y="1590315"/>
            <a:ext cx="762000" cy="922782"/>
          </a:xfrm>
          <a:prstGeom prst="trapezoi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82BB91-0184-99CB-3023-BCA52CBDC4FB}"/>
              </a:ext>
            </a:extLst>
          </p:cNvPr>
          <p:cNvSpPr/>
          <p:nvPr/>
        </p:nvSpPr>
        <p:spPr>
          <a:xfrm>
            <a:off x="8007440" y="1891044"/>
            <a:ext cx="303426" cy="3034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8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시야각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2637533" y="5492316"/>
            <a:ext cx="6917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경우에 따라 보이지 않는 부분을 또 다른 텍스쳐로 넣을 수 있고</a:t>
            </a:r>
            <a:b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</a:b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블러 등의 추가 효과를 넣어도 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25F29D-A91B-5AA9-7225-C8419592FC3E}"/>
              </a:ext>
            </a:extLst>
          </p:cNvPr>
          <p:cNvGrpSpPr/>
          <p:nvPr/>
        </p:nvGrpSpPr>
        <p:grpSpPr>
          <a:xfrm>
            <a:off x="818758" y="1381926"/>
            <a:ext cx="1854774" cy="1329255"/>
            <a:chOff x="517348" y="1320808"/>
            <a:chExt cx="3048000" cy="21844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845AD0-35F7-B56A-189B-2B2A61586212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EE4E911A-9E6A-6CE0-72DB-ECB9F6E61E24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628C82-8A31-2689-3965-9EC0FFB40C3B}"/>
              </a:ext>
            </a:extLst>
          </p:cNvPr>
          <p:cNvSpPr txBox="1"/>
          <p:nvPr/>
        </p:nvSpPr>
        <p:spPr>
          <a:xfrm>
            <a:off x="1294834" y="98074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메인 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00B9B5-08DE-74BE-AA82-DF2C159EF0C0}"/>
              </a:ext>
            </a:extLst>
          </p:cNvPr>
          <p:cNvSpPr/>
          <p:nvPr/>
        </p:nvSpPr>
        <p:spPr>
          <a:xfrm>
            <a:off x="3221484" y="1585160"/>
            <a:ext cx="1700917" cy="922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B513-A2AD-4451-D45B-5174946DCE9B}"/>
              </a:ext>
            </a:extLst>
          </p:cNvPr>
          <p:cNvSpPr txBox="1"/>
          <p:nvPr/>
        </p:nvSpPr>
        <p:spPr>
          <a:xfrm>
            <a:off x="3342415" y="114820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9E367F-EAA7-9AA5-F850-DB24443CBCE4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4922401" y="2046552"/>
            <a:ext cx="418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3B02C2-DDB1-9B38-94F7-78C189DC2D0B}"/>
              </a:ext>
            </a:extLst>
          </p:cNvPr>
          <p:cNvSpPr/>
          <p:nvPr/>
        </p:nvSpPr>
        <p:spPr>
          <a:xfrm>
            <a:off x="8872188" y="1263384"/>
            <a:ext cx="2887133" cy="1566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A052A-8213-346E-67FE-F6326292C92A}"/>
              </a:ext>
            </a:extLst>
          </p:cNvPr>
          <p:cNvSpPr txBox="1"/>
          <p:nvPr/>
        </p:nvSpPr>
        <p:spPr>
          <a:xfrm>
            <a:off x="9862745" y="78069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스크린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C4AE9E-06D1-AA3F-3C36-98D5B06254C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2673532" y="204655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5FF681-FF35-E5C1-DB96-0DD2B0260DAF}"/>
              </a:ext>
            </a:extLst>
          </p:cNvPr>
          <p:cNvSpPr/>
          <p:nvPr/>
        </p:nvSpPr>
        <p:spPr>
          <a:xfrm>
            <a:off x="5340486" y="1532062"/>
            <a:ext cx="1086670" cy="1028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D9C791-D29D-5B2F-B9A3-8761A01822E2}"/>
              </a:ext>
            </a:extLst>
          </p:cNvPr>
          <p:cNvSpPr txBox="1"/>
          <p:nvPr/>
        </p:nvSpPr>
        <p:spPr>
          <a:xfrm>
            <a:off x="5430812" y="114338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C28F5E-2C76-8E2E-8C60-1B0F8113826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6427156" y="2046552"/>
            <a:ext cx="418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F232F1-7CE3-D77F-70F2-7F62E7D593D2}"/>
              </a:ext>
            </a:extLst>
          </p:cNvPr>
          <p:cNvSpPr/>
          <p:nvPr/>
        </p:nvSpPr>
        <p:spPr>
          <a:xfrm>
            <a:off x="6845241" y="1585159"/>
            <a:ext cx="1700917" cy="9227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41F687-2ADB-E63D-5CD1-F4144753C70A}"/>
              </a:ext>
            </a:extLst>
          </p:cNvPr>
          <p:cNvSpPr txBox="1"/>
          <p:nvPr/>
        </p:nvSpPr>
        <p:spPr>
          <a:xfrm>
            <a:off x="6966174" y="1143387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DBB8E3-2F45-788B-34E2-1A1757677C1D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8546158" y="2046551"/>
            <a:ext cx="3260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6932465-5726-9411-1E6A-527680694295}"/>
              </a:ext>
            </a:extLst>
          </p:cNvPr>
          <p:cNvGrpSpPr/>
          <p:nvPr/>
        </p:nvGrpSpPr>
        <p:grpSpPr>
          <a:xfrm>
            <a:off x="818758" y="3458086"/>
            <a:ext cx="1854774" cy="1329255"/>
            <a:chOff x="517348" y="1320808"/>
            <a:chExt cx="3048000" cy="2184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23283F-3F99-B923-DAA7-9C85F0134F56}"/>
                </a:ext>
              </a:extLst>
            </p:cNvPr>
            <p:cNvSpPr/>
            <p:nvPr/>
          </p:nvSpPr>
          <p:spPr>
            <a:xfrm>
              <a:off x="1431748" y="1320808"/>
              <a:ext cx="2133600" cy="218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95575114-CBE2-0D9C-6199-4862F80CD256}"/>
                </a:ext>
              </a:extLst>
            </p:cNvPr>
            <p:cNvSpPr/>
            <p:nvPr/>
          </p:nvSpPr>
          <p:spPr>
            <a:xfrm rot="5400000">
              <a:off x="-109186" y="1964275"/>
              <a:ext cx="2167467" cy="9144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C9B1738-447C-4D60-E367-2A5ECDBE3BFE}"/>
              </a:ext>
            </a:extLst>
          </p:cNvPr>
          <p:cNvSpPr txBox="1"/>
          <p:nvPr/>
        </p:nvSpPr>
        <p:spPr>
          <a:xfrm>
            <a:off x="1571352" y="305690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카메라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F3F106-CF0B-7F71-CE35-EF9338239901}"/>
              </a:ext>
            </a:extLst>
          </p:cNvPr>
          <p:cNvSpPr/>
          <p:nvPr/>
        </p:nvSpPr>
        <p:spPr>
          <a:xfrm>
            <a:off x="3221484" y="3661320"/>
            <a:ext cx="1700917" cy="922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0449A1-DA92-B585-C07A-2DD5878A88A2}"/>
              </a:ext>
            </a:extLst>
          </p:cNvPr>
          <p:cNvSpPr txBox="1"/>
          <p:nvPr/>
        </p:nvSpPr>
        <p:spPr>
          <a:xfrm>
            <a:off x="3342415" y="3224366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 텍스쳐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F23FEF-6E3D-28AF-C995-4F8B19A1055D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2673532" y="4122713"/>
            <a:ext cx="5479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83EC5FD-75D5-3C5D-E1E7-6F8E328BBE09}"/>
              </a:ext>
            </a:extLst>
          </p:cNvPr>
          <p:cNvCxnSpPr>
            <a:stCxn id="45" idx="3"/>
            <a:endCxn id="35" idx="2"/>
          </p:cNvCxnSpPr>
          <p:nvPr/>
        </p:nvCxnSpPr>
        <p:spPr>
          <a:xfrm flipV="1">
            <a:off x="4922401" y="2561042"/>
            <a:ext cx="961420" cy="156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72DBE040-FEB4-2CA6-72B4-4A882220DBD5}"/>
              </a:ext>
            </a:extLst>
          </p:cNvPr>
          <p:cNvSpPr/>
          <p:nvPr/>
        </p:nvSpPr>
        <p:spPr>
          <a:xfrm>
            <a:off x="4383383" y="1891044"/>
            <a:ext cx="303426" cy="3034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74E00E54-ECBE-FCA8-6304-D976A21F355E}"/>
              </a:ext>
            </a:extLst>
          </p:cNvPr>
          <p:cNvSpPr/>
          <p:nvPr/>
        </p:nvSpPr>
        <p:spPr>
          <a:xfrm rot="5400000">
            <a:off x="3844418" y="3669233"/>
            <a:ext cx="762000" cy="92278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D57013ED-A195-8A87-BF53-C410FD6903F3}"/>
              </a:ext>
            </a:extLst>
          </p:cNvPr>
          <p:cNvSpPr/>
          <p:nvPr/>
        </p:nvSpPr>
        <p:spPr>
          <a:xfrm rot="5400000">
            <a:off x="7486462" y="1590315"/>
            <a:ext cx="762000" cy="922782"/>
          </a:xfrm>
          <a:prstGeom prst="trapezoi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82BB91-0184-99CB-3023-BCA52CBDC4FB}"/>
              </a:ext>
            </a:extLst>
          </p:cNvPr>
          <p:cNvSpPr/>
          <p:nvPr/>
        </p:nvSpPr>
        <p:spPr>
          <a:xfrm>
            <a:off x="8007440" y="1891044"/>
            <a:ext cx="303426" cy="3034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82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시야각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적을 가리니 전략이 보인다. 전략 게임 필수 요소가 된 전장의 안개 : 비즈N">
            <a:extLst>
              <a:ext uri="{FF2B5EF4-FFF2-40B4-BE49-F238E27FC236}">
                <a16:creationId xmlns:a16="http://schemas.microsoft.com/office/drawing/2014/main" id="{A15B7F80-6C25-BB78-8F8B-475A35685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957263"/>
            <a:ext cx="7188199" cy="40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E5AE1E-B1A1-B673-B2BE-2D7173BC03AE}"/>
              </a:ext>
            </a:extLst>
          </p:cNvPr>
          <p:cNvSpPr txBox="1"/>
          <p:nvPr/>
        </p:nvSpPr>
        <p:spPr>
          <a:xfrm>
            <a:off x="1483379" y="5546794"/>
            <a:ext cx="922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전장의 안개 또한 이를 위한 텍스쳐를 만들어둔 다음 쉐이더를 이용해서 만들 수 있음</a:t>
            </a:r>
            <a:b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</a:b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스타크래프트는 보이지 않는 부분을 검정색으로 처리함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시야각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E5AE1E-B1A1-B673-B2BE-2D7173BC03AE}"/>
              </a:ext>
            </a:extLst>
          </p:cNvPr>
          <p:cNvSpPr txBox="1"/>
          <p:nvPr/>
        </p:nvSpPr>
        <p:spPr>
          <a:xfrm>
            <a:off x="2156649" y="5546794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혹은 다른 이미지를 이용하여 보이지 않는 부분을 그 이미지로 채워도 됨</a:t>
            </a:r>
            <a:b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</a:b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문명 시리즈가 대표적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2050" name="Picture 2" descr="문명5 게임 승리 조건과 방법">
            <a:extLst>
              <a:ext uri="{FF2B5EF4-FFF2-40B4-BE49-F238E27FC236}">
                <a16:creationId xmlns:a16="http://schemas.microsoft.com/office/drawing/2014/main" id="{72605190-C385-2081-2EE2-D9A4BA89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98" y="1076863"/>
            <a:ext cx="7030204" cy="386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123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6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AE22E-6D19-930D-6D45-2B3AA4A3DA51}"/>
              </a:ext>
            </a:extLst>
          </p:cNvPr>
          <p:cNvSpPr txBox="1"/>
          <p:nvPr/>
        </p:nvSpPr>
        <p:spPr>
          <a:xfrm>
            <a:off x="5200562" y="3167390"/>
            <a:ext cx="1790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실습 시간</a:t>
            </a:r>
            <a:r>
              <a:rPr lang="en-US" altLang="ko-KR" sz="28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924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7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9.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시야각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가우시안 흐림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6399774" y="2962182"/>
            <a:ext cx="4097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가우시안 흐림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가우스 함수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또는 근사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를 이용하여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 효과를 구현하는 것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1026" name="Picture 2" descr="Gaussian blur - Wikipedia">
            <a:extLst>
              <a:ext uri="{FF2B5EF4-FFF2-40B4-BE49-F238E27FC236}">
                <a16:creationId xmlns:a16="http://schemas.microsoft.com/office/drawing/2014/main" id="{796589B8-0672-19EB-114A-E66F08A3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780690"/>
            <a:ext cx="2848477" cy="568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0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가우시안 흐림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4140186" y="5145935"/>
            <a:ext cx="3911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 효과는 한 픽셀을 계산할 때에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 주변의 픽셀을 섞어서 만듬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F39DEA-F7B6-405D-6707-9F850D58DE1B}"/>
              </a:ext>
            </a:extLst>
          </p:cNvPr>
          <p:cNvSpPr/>
          <p:nvPr/>
        </p:nvSpPr>
        <p:spPr>
          <a:xfrm>
            <a:off x="7058826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C6CFE7-A0B4-BDDE-9874-184EF55DA039}"/>
              </a:ext>
            </a:extLst>
          </p:cNvPr>
          <p:cNvSpPr/>
          <p:nvPr/>
        </p:nvSpPr>
        <p:spPr>
          <a:xfrm>
            <a:off x="7624941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DE861A-9895-CA21-BE81-F3E04808C374}"/>
              </a:ext>
            </a:extLst>
          </p:cNvPr>
          <p:cNvSpPr/>
          <p:nvPr/>
        </p:nvSpPr>
        <p:spPr>
          <a:xfrm>
            <a:off x="8191056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50D04E-A621-9299-232D-F0EE12FE2418}"/>
              </a:ext>
            </a:extLst>
          </p:cNvPr>
          <p:cNvSpPr/>
          <p:nvPr/>
        </p:nvSpPr>
        <p:spPr>
          <a:xfrm>
            <a:off x="8757171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5BBFA9-C8F5-05BB-F07D-74993E2F941F}"/>
              </a:ext>
            </a:extLst>
          </p:cNvPr>
          <p:cNvSpPr/>
          <p:nvPr/>
        </p:nvSpPr>
        <p:spPr>
          <a:xfrm>
            <a:off x="9323286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B9FB3-191B-1736-5F95-B3C2216F2915}"/>
              </a:ext>
            </a:extLst>
          </p:cNvPr>
          <p:cNvSpPr/>
          <p:nvPr/>
        </p:nvSpPr>
        <p:spPr>
          <a:xfrm>
            <a:off x="7058826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89FAC3-BB74-687F-CCF3-2C76240BA10B}"/>
              </a:ext>
            </a:extLst>
          </p:cNvPr>
          <p:cNvSpPr/>
          <p:nvPr/>
        </p:nvSpPr>
        <p:spPr>
          <a:xfrm>
            <a:off x="7624941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5C6F9F-09A6-A886-60A8-A1CE156AB028}"/>
              </a:ext>
            </a:extLst>
          </p:cNvPr>
          <p:cNvSpPr/>
          <p:nvPr/>
        </p:nvSpPr>
        <p:spPr>
          <a:xfrm>
            <a:off x="8191056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DF7893-E4F3-701C-DE79-D133B97F3C8D}"/>
              </a:ext>
            </a:extLst>
          </p:cNvPr>
          <p:cNvSpPr/>
          <p:nvPr/>
        </p:nvSpPr>
        <p:spPr>
          <a:xfrm>
            <a:off x="8757171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3F798C-7416-9519-7C0B-F840B9A162C3}"/>
              </a:ext>
            </a:extLst>
          </p:cNvPr>
          <p:cNvSpPr/>
          <p:nvPr/>
        </p:nvSpPr>
        <p:spPr>
          <a:xfrm>
            <a:off x="9323286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2C87E0-C2BB-66D4-C7D4-D0B69147EE7E}"/>
              </a:ext>
            </a:extLst>
          </p:cNvPr>
          <p:cNvSpPr/>
          <p:nvPr/>
        </p:nvSpPr>
        <p:spPr>
          <a:xfrm>
            <a:off x="7058826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604659-3A37-5D9E-ABAF-6A5961D78D95}"/>
              </a:ext>
            </a:extLst>
          </p:cNvPr>
          <p:cNvSpPr/>
          <p:nvPr/>
        </p:nvSpPr>
        <p:spPr>
          <a:xfrm>
            <a:off x="7624941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F3448D-B7A9-7010-8FE0-C57E73E0CFBE}"/>
              </a:ext>
            </a:extLst>
          </p:cNvPr>
          <p:cNvSpPr/>
          <p:nvPr/>
        </p:nvSpPr>
        <p:spPr>
          <a:xfrm>
            <a:off x="8191056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9A13E6-2CC7-448C-6F0D-FFC6982E74DB}"/>
              </a:ext>
            </a:extLst>
          </p:cNvPr>
          <p:cNvSpPr/>
          <p:nvPr/>
        </p:nvSpPr>
        <p:spPr>
          <a:xfrm>
            <a:off x="8757171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049038-23C0-E104-DD6C-D59D6A05BAA1}"/>
              </a:ext>
            </a:extLst>
          </p:cNvPr>
          <p:cNvSpPr/>
          <p:nvPr/>
        </p:nvSpPr>
        <p:spPr>
          <a:xfrm>
            <a:off x="9323286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BB3EB0-41D2-AAB2-AE9C-50683E553C7A}"/>
              </a:ext>
            </a:extLst>
          </p:cNvPr>
          <p:cNvSpPr/>
          <p:nvPr/>
        </p:nvSpPr>
        <p:spPr>
          <a:xfrm>
            <a:off x="7058826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9F1EE5-C762-D79C-F80B-F485BC0DBE32}"/>
              </a:ext>
            </a:extLst>
          </p:cNvPr>
          <p:cNvSpPr/>
          <p:nvPr/>
        </p:nvSpPr>
        <p:spPr>
          <a:xfrm>
            <a:off x="7624941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C84DB1-4229-66FE-ECE9-CABCC1BC81A2}"/>
              </a:ext>
            </a:extLst>
          </p:cNvPr>
          <p:cNvSpPr/>
          <p:nvPr/>
        </p:nvSpPr>
        <p:spPr>
          <a:xfrm>
            <a:off x="8191056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F0D049-1D86-D68E-416C-FA96638EFF7C}"/>
              </a:ext>
            </a:extLst>
          </p:cNvPr>
          <p:cNvSpPr/>
          <p:nvPr/>
        </p:nvSpPr>
        <p:spPr>
          <a:xfrm>
            <a:off x="8757171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BBCBA3-7ADC-5037-9096-F51522E5859D}"/>
              </a:ext>
            </a:extLst>
          </p:cNvPr>
          <p:cNvSpPr/>
          <p:nvPr/>
        </p:nvSpPr>
        <p:spPr>
          <a:xfrm>
            <a:off x="9323286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0C2B32-C678-DA92-5883-52D27CC40AAF}"/>
              </a:ext>
            </a:extLst>
          </p:cNvPr>
          <p:cNvSpPr/>
          <p:nvPr/>
        </p:nvSpPr>
        <p:spPr>
          <a:xfrm>
            <a:off x="7058826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1A2A44-AC81-6E35-DBE2-23805A15F1F4}"/>
              </a:ext>
            </a:extLst>
          </p:cNvPr>
          <p:cNvSpPr/>
          <p:nvPr/>
        </p:nvSpPr>
        <p:spPr>
          <a:xfrm>
            <a:off x="7624941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7990A8-351B-9340-7410-DBEA5365049F}"/>
              </a:ext>
            </a:extLst>
          </p:cNvPr>
          <p:cNvSpPr/>
          <p:nvPr/>
        </p:nvSpPr>
        <p:spPr>
          <a:xfrm>
            <a:off x="8191056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99D7BD-AD43-8479-E879-5841CA9098E6}"/>
              </a:ext>
            </a:extLst>
          </p:cNvPr>
          <p:cNvSpPr/>
          <p:nvPr/>
        </p:nvSpPr>
        <p:spPr>
          <a:xfrm>
            <a:off x="8757171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87BA19-8CA3-9706-3532-1910192AC139}"/>
              </a:ext>
            </a:extLst>
          </p:cNvPr>
          <p:cNvSpPr/>
          <p:nvPr/>
        </p:nvSpPr>
        <p:spPr>
          <a:xfrm>
            <a:off x="9323286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6310F8-F87A-D649-941D-A6733208AD72}"/>
              </a:ext>
            </a:extLst>
          </p:cNvPr>
          <p:cNvSpPr/>
          <p:nvPr/>
        </p:nvSpPr>
        <p:spPr>
          <a:xfrm>
            <a:off x="230259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096161-403E-D8EC-E559-2D0F4401F269}"/>
              </a:ext>
            </a:extLst>
          </p:cNvPr>
          <p:cNvSpPr/>
          <p:nvPr/>
        </p:nvSpPr>
        <p:spPr>
          <a:xfrm>
            <a:off x="2868714" y="260888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45F2AC-B69A-5CD4-25F5-A322F7FA5E23}"/>
              </a:ext>
            </a:extLst>
          </p:cNvPr>
          <p:cNvSpPr/>
          <p:nvPr/>
        </p:nvSpPr>
        <p:spPr>
          <a:xfrm>
            <a:off x="343482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DEC308-03F9-7EAF-9233-BBAAD0E79A2B}"/>
              </a:ext>
            </a:extLst>
          </p:cNvPr>
          <p:cNvSpPr/>
          <p:nvPr/>
        </p:nvSpPr>
        <p:spPr>
          <a:xfrm>
            <a:off x="4000944" y="260888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D796D-C173-7C1E-B161-83DF99C453E3}"/>
              </a:ext>
            </a:extLst>
          </p:cNvPr>
          <p:cNvSpPr/>
          <p:nvPr/>
        </p:nvSpPr>
        <p:spPr>
          <a:xfrm>
            <a:off x="456705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B5685D-1D8E-BA9D-5FFF-F26D847C69C3}"/>
              </a:ext>
            </a:extLst>
          </p:cNvPr>
          <p:cNvSpPr/>
          <p:nvPr/>
        </p:nvSpPr>
        <p:spPr>
          <a:xfrm>
            <a:off x="230259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79E5B-DA27-D5AC-5434-F39BB803A593}"/>
              </a:ext>
            </a:extLst>
          </p:cNvPr>
          <p:cNvSpPr/>
          <p:nvPr/>
        </p:nvSpPr>
        <p:spPr>
          <a:xfrm>
            <a:off x="2868714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FEE705-C67C-7887-C1DA-3434E6EB7564}"/>
              </a:ext>
            </a:extLst>
          </p:cNvPr>
          <p:cNvSpPr/>
          <p:nvPr/>
        </p:nvSpPr>
        <p:spPr>
          <a:xfrm>
            <a:off x="343482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68C15B-D5C9-3EF9-3057-380FBCA2B0CE}"/>
              </a:ext>
            </a:extLst>
          </p:cNvPr>
          <p:cNvSpPr/>
          <p:nvPr/>
        </p:nvSpPr>
        <p:spPr>
          <a:xfrm>
            <a:off x="4000944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F3DDA6-A072-DF09-58C3-DFE6F6F69A70}"/>
              </a:ext>
            </a:extLst>
          </p:cNvPr>
          <p:cNvSpPr/>
          <p:nvPr/>
        </p:nvSpPr>
        <p:spPr>
          <a:xfrm>
            <a:off x="456705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714FE4-150C-9702-EC45-0AE10511A71A}"/>
              </a:ext>
            </a:extLst>
          </p:cNvPr>
          <p:cNvSpPr/>
          <p:nvPr/>
        </p:nvSpPr>
        <p:spPr>
          <a:xfrm>
            <a:off x="230259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FF9723-39DA-D781-581D-658288341A12}"/>
              </a:ext>
            </a:extLst>
          </p:cNvPr>
          <p:cNvSpPr/>
          <p:nvPr/>
        </p:nvSpPr>
        <p:spPr>
          <a:xfrm>
            <a:off x="2868714" y="147665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F99A5D-54BD-0D69-8FE6-2D267670D9F8}"/>
              </a:ext>
            </a:extLst>
          </p:cNvPr>
          <p:cNvSpPr/>
          <p:nvPr/>
        </p:nvSpPr>
        <p:spPr>
          <a:xfrm>
            <a:off x="343482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54DF8E6-D6F7-F56F-AC47-97B7CBDBD507}"/>
              </a:ext>
            </a:extLst>
          </p:cNvPr>
          <p:cNvSpPr/>
          <p:nvPr/>
        </p:nvSpPr>
        <p:spPr>
          <a:xfrm>
            <a:off x="4000944" y="147665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6ED6A89-94F1-DEAC-E953-BDDDB307E1FD}"/>
              </a:ext>
            </a:extLst>
          </p:cNvPr>
          <p:cNvSpPr/>
          <p:nvPr/>
        </p:nvSpPr>
        <p:spPr>
          <a:xfrm>
            <a:off x="456705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DB31DE-87E6-71BA-9238-0B34E9D945BD}"/>
              </a:ext>
            </a:extLst>
          </p:cNvPr>
          <p:cNvSpPr/>
          <p:nvPr/>
        </p:nvSpPr>
        <p:spPr>
          <a:xfrm>
            <a:off x="230259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4F93CE-0657-BB7A-CD85-7926D7404BDA}"/>
              </a:ext>
            </a:extLst>
          </p:cNvPr>
          <p:cNvSpPr/>
          <p:nvPr/>
        </p:nvSpPr>
        <p:spPr>
          <a:xfrm>
            <a:off x="2868714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FC91AD-98AE-3A2D-B8FE-AE309B1AE835}"/>
              </a:ext>
            </a:extLst>
          </p:cNvPr>
          <p:cNvSpPr/>
          <p:nvPr/>
        </p:nvSpPr>
        <p:spPr>
          <a:xfrm>
            <a:off x="343482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A6FE0E-71E0-8B43-14A6-D9108E11FD5E}"/>
              </a:ext>
            </a:extLst>
          </p:cNvPr>
          <p:cNvSpPr/>
          <p:nvPr/>
        </p:nvSpPr>
        <p:spPr>
          <a:xfrm>
            <a:off x="4000944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06AE5C-66F2-E39E-BE6A-B7F6F6B50187}"/>
              </a:ext>
            </a:extLst>
          </p:cNvPr>
          <p:cNvSpPr/>
          <p:nvPr/>
        </p:nvSpPr>
        <p:spPr>
          <a:xfrm>
            <a:off x="456705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FB5A11-DC11-21E2-5912-0A00ACC60D4F}"/>
              </a:ext>
            </a:extLst>
          </p:cNvPr>
          <p:cNvSpPr/>
          <p:nvPr/>
        </p:nvSpPr>
        <p:spPr>
          <a:xfrm>
            <a:off x="230259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462E99-9751-5BA9-54D0-F5F54A846C8D}"/>
              </a:ext>
            </a:extLst>
          </p:cNvPr>
          <p:cNvSpPr/>
          <p:nvPr/>
        </p:nvSpPr>
        <p:spPr>
          <a:xfrm>
            <a:off x="2868714" y="374111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3F612D-2EDD-79E8-2613-A328575D30E8}"/>
              </a:ext>
            </a:extLst>
          </p:cNvPr>
          <p:cNvSpPr/>
          <p:nvPr/>
        </p:nvSpPr>
        <p:spPr>
          <a:xfrm>
            <a:off x="343482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F6E3F0-3C70-EA96-8685-A4081B61854D}"/>
              </a:ext>
            </a:extLst>
          </p:cNvPr>
          <p:cNvSpPr/>
          <p:nvPr/>
        </p:nvSpPr>
        <p:spPr>
          <a:xfrm>
            <a:off x="4000944" y="374111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AB2BA-5414-E9B4-098C-301853ABFD92}"/>
              </a:ext>
            </a:extLst>
          </p:cNvPr>
          <p:cNvSpPr/>
          <p:nvPr/>
        </p:nvSpPr>
        <p:spPr>
          <a:xfrm>
            <a:off x="456705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가우시안 흐림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901611" y="5145935"/>
            <a:ext cx="838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예시로 한 픽셀의 색을 구할 때에 그 픽셀 주변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3*3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색상의 평균을 구한다면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기존의 이미지보다 더 흐린 결과가 나타남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F39DEA-F7B6-405D-6707-9F850D58DE1B}"/>
              </a:ext>
            </a:extLst>
          </p:cNvPr>
          <p:cNvSpPr/>
          <p:nvPr/>
        </p:nvSpPr>
        <p:spPr>
          <a:xfrm>
            <a:off x="7058826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C6CFE7-A0B4-BDDE-9874-184EF55DA039}"/>
              </a:ext>
            </a:extLst>
          </p:cNvPr>
          <p:cNvSpPr/>
          <p:nvPr/>
        </p:nvSpPr>
        <p:spPr>
          <a:xfrm>
            <a:off x="7624941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DE861A-9895-CA21-BE81-F3E04808C374}"/>
              </a:ext>
            </a:extLst>
          </p:cNvPr>
          <p:cNvSpPr/>
          <p:nvPr/>
        </p:nvSpPr>
        <p:spPr>
          <a:xfrm>
            <a:off x="8191056" y="2608885"/>
            <a:ext cx="566115" cy="566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50D04E-A621-9299-232D-F0EE12FE2418}"/>
              </a:ext>
            </a:extLst>
          </p:cNvPr>
          <p:cNvSpPr/>
          <p:nvPr/>
        </p:nvSpPr>
        <p:spPr>
          <a:xfrm>
            <a:off x="8757171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5BBFA9-C8F5-05BB-F07D-74993E2F941F}"/>
              </a:ext>
            </a:extLst>
          </p:cNvPr>
          <p:cNvSpPr/>
          <p:nvPr/>
        </p:nvSpPr>
        <p:spPr>
          <a:xfrm>
            <a:off x="9323286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B9FB3-191B-1736-5F95-B3C2216F2915}"/>
              </a:ext>
            </a:extLst>
          </p:cNvPr>
          <p:cNvSpPr/>
          <p:nvPr/>
        </p:nvSpPr>
        <p:spPr>
          <a:xfrm>
            <a:off x="7058826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89FAC3-BB74-687F-CCF3-2C76240BA10B}"/>
              </a:ext>
            </a:extLst>
          </p:cNvPr>
          <p:cNvSpPr/>
          <p:nvPr/>
        </p:nvSpPr>
        <p:spPr>
          <a:xfrm>
            <a:off x="7624941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5C6F9F-09A6-A886-60A8-A1CE156AB028}"/>
              </a:ext>
            </a:extLst>
          </p:cNvPr>
          <p:cNvSpPr/>
          <p:nvPr/>
        </p:nvSpPr>
        <p:spPr>
          <a:xfrm>
            <a:off x="8191056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DF7893-E4F3-701C-DE79-D133B97F3C8D}"/>
              </a:ext>
            </a:extLst>
          </p:cNvPr>
          <p:cNvSpPr/>
          <p:nvPr/>
        </p:nvSpPr>
        <p:spPr>
          <a:xfrm>
            <a:off x="8757171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3F798C-7416-9519-7C0B-F840B9A162C3}"/>
              </a:ext>
            </a:extLst>
          </p:cNvPr>
          <p:cNvSpPr/>
          <p:nvPr/>
        </p:nvSpPr>
        <p:spPr>
          <a:xfrm>
            <a:off x="9323286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2C87E0-C2BB-66D4-C7D4-D0B69147EE7E}"/>
              </a:ext>
            </a:extLst>
          </p:cNvPr>
          <p:cNvSpPr/>
          <p:nvPr/>
        </p:nvSpPr>
        <p:spPr>
          <a:xfrm>
            <a:off x="7058826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604659-3A37-5D9E-ABAF-6A5961D78D95}"/>
              </a:ext>
            </a:extLst>
          </p:cNvPr>
          <p:cNvSpPr/>
          <p:nvPr/>
        </p:nvSpPr>
        <p:spPr>
          <a:xfrm>
            <a:off x="7624941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F3448D-B7A9-7010-8FE0-C57E73E0CFBE}"/>
              </a:ext>
            </a:extLst>
          </p:cNvPr>
          <p:cNvSpPr/>
          <p:nvPr/>
        </p:nvSpPr>
        <p:spPr>
          <a:xfrm>
            <a:off x="8191056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9A13E6-2CC7-448C-6F0D-FFC6982E74DB}"/>
              </a:ext>
            </a:extLst>
          </p:cNvPr>
          <p:cNvSpPr/>
          <p:nvPr/>
        </p:nvSpPr>
        <p:spPr>
          <a:xfrm>
            <a:off x="8757171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049038-23C0-E104-DD6C-D59D6A05BAA1}"/>
              </a:ext>
            </a:extLst>
          </p:cNvPr>
          <p:cNvSpPr/>
          <p:nvPr/>
        </p:nvSpPr>
        <p:spPr>
          <a:xfrm>
            <a:off x="9323286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BB3EB0-41D2-AAB2-AE9C-50683E553C7A}"/>
              </a:ext>
            </a:extLst>
          </p:cNvPr>
          <p:cNvSpPr/>
          <p:nvPr/>
        </p:nvSpPr>
        <p:spPr>
          <a:xfrm>
            <a:off x="7058826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9F1EE5-C762-D79C-F80B-F485BC0DBE32}"/>
              </a:ext>
            </a:extLst>
          </p:cNvPr>
          <p:cNvSpPr/>
          <p:nvPr/>
        </p:nvSpPr>
        <p:spPr>
          <a:xfrm>
            <a:off x="7624941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C84DB1-4229-66FE-ECE9-CABCC1BC81A2}"/>
              </a:ext>
            </a:extLst>
          </p:cNvPr>
          <p:cNvSpPr/>
          <p:nvPr/>
        </p:nvSpPr>
        <p:spPr>
          <a:xfrm>
            <a:off x="8191056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F0D049-1D86-D68E-416C-FA96638EFF7C}"/>
              </a:ext>
            </a:extLst>
          </p:cNvPr>
          <p:cNvSpPr/>
          <p:nvPr/>
        </p:nvSpPr>
        <p:spPr>
          <a:xfrm>
            <a:off x="8757171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BBCBA3-7ADC-5037-9096-F51522E5859D}"/>
              </a:ext>
            </a:extLst>
          </p:cNvPr>
          <p:cNvSpPr/>
          <p:nvPr/>
        </p:nvSpPr>
        <p:spPr>
          <a:xfrm>
            <a:off x="9323286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0C2B32-C678-DA92-5883-52D27CC40AAF}"/>
              </a:ext>
            </a:extLst>
          </p:cNvPr>
          <p:cNvSpPr/>
          <p:nvPr/>
        </p:nvSpPr>
        <p:spPr>
          <a:xfrm>
            <a:off x="7058826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1A2A44-AC81-6E35-DBE2-23805A15F1F4}"/>
              </a:ext>
            </a:extLst>
          </p:cNvPr>
          <p:cNvSpPr/>
          <p:nvPr/>
        </p:nvSpPr>
        <p:spPr>
          <a:xfrm>
            <a:off x="7624941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7990A8-351B-9340-7410-DBEA5365049F}"/>
              </a:ext>
            </a:extLst>
          </p:cNvPr>
          <p:cNvSpPr/>
          <p:nvPr/>
        </p:nvSpPr>
        <p:spPr>
          <a:xfrm>
            <a:off x="8191056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99D7BD-AD43-8479-E879-5841CA9098E6}"/>
              </a:ext>
            </a:extLst>
          </p:cNvPr>
          <p:cNvSpPr/>
          <p:nvPr/>
        </p:nvSpPr>
        <p:spPr>
          <a:xfrm>
            <a:off x="8757171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87BA19-8CA3-9706-3532-1910192AC139}"/>
              </a:ext>
            </a:extLst>
          </p:cNvPr>
          <p:cNvSpPr/>
          <p:nvPr/>
        </p:nvSpPr>
        <p:spPr>
          <a:xfrm>
            <a:off x="9323286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6310F8-F87A-D649-941D-A6733208AD72}"/>
              </a:ext>
            </a:extLst>
          </p:cNvPr>
          <p:cNvSpPr/>
          <p:nvPr/>
        </p:nvSpPr>
        <p:spPr>
          <a:xfrm>
            <a:off x="230259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096161-403E-D8EC-E559-2D0F4401F269}"/>
              </a:ext>
            </a:extLst>
          </p:cNvPr>
          <p:cNvSpPr/>
          <p:nvPr/>
        </p:nvSpPr>
        <p:spPr>
          <a:xfrm>
            <a:off x="2868714" y="260888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45F2AC-B69A-5CD4-25F5-A322F7FA5E23}"/>
              </a:ext>
            </a:extLst>
          </p:cNvPr>
          <p:cNvSpPr/>
          <p:nvPr/>
        </p:nvSpPr>
        <p:spPr>
          <a:xfrm>
            <a:off x="343482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DEC308-03F9-7EAF-9233-BBAAD0E79A2B}"/>
              </a:ext>
            </a:extLst>
          </p:cNvPr>
          <p:cNvSpPr/>
          <p:nvPr/>
        </p:nvSpPr>
        <p:spPr>
          <a:xfrm>
            <a:off x="4000944" y="260888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D796D-C173-7C1E-B161-83DF99C453E3}"/>
              </a:ext>
            </a:extLst>
          </p:cNvPr>
          <p:cNvSpPr/>
          <p:nvPr/>
        </p:nvSpPr>
        <p:spPr>
          <a:xfrm>
            <a:off x="456705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B5685D-1D8E-BA9D-5FFF-F26D847C69C3}"/>
              </a:ext>
            </a:extLst>
          </p:cNvPr>
          <p:cNvSpPr/>
          <p:nvPr/>
        </p:nvSpPr>
        <p:spPr>
          <a:xfrm>
            <a:off x="230259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79E5B-DA27-D5AC-5434-F39BB803A593}"/>
              </a:ext>
            </a:extLst>
          </p:cNvPr>
          <p:cNvSpPr/>
          <p:nvPr/>
        </p:nvSpPr>
        <p:spPr>
          <a:xfrm>
            <a:off x="2868714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FEE705-C67C-7887-C1DA-3434E6EB7564}"/>
              </a:ext>
            </a:extLst>
          </p:cNvPr>
          <p:cNvSpPr/>
          <p:nvPr/>
        </p:nvSpPr>
        <p:spPr>
          <a:xfrm>
            <a:off x="343482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68C15B-D5C9-3EF9-3057-380FBCA2B0CE}"/>
              </a:ext>
            </a:extLst>
          </p:cNvPr>
          <p:cNvSpPr/>
          <p:nvPr/>
        </p:nvSpPr>
        <p:spPr>
          <a:xfrm>
            <a:off x="4000944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F3DDA6-A072-DF09-58C3-DFE6F6F69A70}"/>
              </a:ext>
            </a:extLst>
          </p:cNvPr>
          <p:cNvSpPr/>
          <p:nvPr/>
        </p:nvSpPr>
        <p:spPr>
          <a:xfrm>
            <a:off x="456705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714FE4-150C-9702-EC45-0AE10511A71A}"/>
              </a:ext>
            </a:extLst>
          </p:cNvPr>
          <p:cNvSpPr/>
          <p:nvPr/>
        </p:nvSpPr>
        <p:spPr>
          <a:xfrm>
            <a:off x="230259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FF9723-39DA-D781-581D-658288341A12}"/>
              </a:ext>
            </a:extLst>
          </p:cNvPr>
          <p:cNvSpPr/>
          <p:nvPr/>
        </p:nvSpPr>
        <p:spPr>
          <a:xfrm>
            <a:off x="2868714" y="147665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F99A5D-54BD-0D69-8FE6-2D267670D9F8}"/>
              </a:ext>
            </a:extLst>
          </p:cNvPr>
          <p:cNvSpPr/>
          <p:nvPr/>
        </p:nvSpPr>
        <p:spPr>
          <a:xfrm>
            <a:off x="343482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54DF8E6-D6F7-F56F-AC47-97B7CBDBD507}"/>
              </a:ext>
            </a:extLst>
          </p:cNvPr>
          <p:cNvSpPr/>
          <p:nvPr/>
        </p:nvSpPr>
        <p:spPr>
          <a:xfrm>
            <a:off x="4000944" y="147665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6ED6A89-94F1-DEAC-E953-BDDDB307E1FD}"/>
              </a:ext>
            </a:extLst>
          </p:cNvPr>
          <p:cNvSpPr/>
          <p:nvPr/>
        </p:nvSpPr>
        <p:spPr>
          <a:xfrm>
            <a:off x="456705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DB31DE-87E6-71BA-9238-0B34E9D945BD}"/>
              </a:ext>
            </a:extLst>
          </p:cNvPr>
          <p:cNvSpPr/>
          <p:nvPr/>
        </p:nvSpPr>
        <p:spPr>
          <a:xfrm>
            <a:off x="230259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4F93CE-0657-BB7A-CD85-7926D7404BDA}"/>
              </a:ext>
            </a:extLst>
          </p:cNvPr>
          <p:cNvSpPr/>
          <p:nvPr/>
        </p:nvSpPr>
        <p:spPr>
          <a:xfrm>
            <a:off x="2868714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FC91AD-98AE-3A2D-B8FE-AE309B1AE835}"/>
              </a:ext>
            </a:extLst>
          </p:cNvPr>
          <p:cNvSpPr/>
          <p:nvPr/>
        </p:nvSpPr>
        <p:spPr>
          <a:xfrm>
            <a:off x="343482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A6FE0E-71E0-8B43-14A6-D9108E11FD5E}"/>
              </a:ext>
            </a:extLst>
          </p:cNvPr>
          <p:cNvSpPr/>
          <p:nvPr/>
        </p:nvSpPr>
        <p:spPr>
          <a:xfrm>
            <a:off x="4000944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06AE5C-66F2-E39E-BE6A-B7F6F6B50187}"/>
              </a:ext>
            </a:extLst>
          </p:cNvPr>
          <p:cNvSpPr/>
          <p:nvPr/>
        </p:nvSpPr>
        <p:spPr>
          <a:xfrm>
            <a:off x="456705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FB5A11-DC11-21E2-5912-0A00ACC60D4F}"/>
              </a:ext>
            </a:extLst>
          </p:cNvPr>
          <p:cNvSpPr/>
          <p:nvPr/>
        </p:nvSpPr>
        <p:spPr>
          <a:xfrm>
            <a:off x="230259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462E99-9751-5BA9-54D0-F5F54A846C8D}"/>
              </a:ext>
            </a:extLst>
          </p:cNvPr>
          <p:cNvSpPr/>
          <p:nvPr/>
        </p:nvSpPr>
        <p:spPr>
          <a:xfrm>
            <a:off x="2868714" y="374111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3F612D-2EDD-79E8-2613-A328575D30E8}"/>
              </a:ext>
            </a:extLst>
          </p:cNvPr>
          <p:cNvSpPr/>
          <p:nvPr/>
        </p:nvSpPr>
        <p:spPr>
          <a:xfrm>
            <a:off x="343482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F6E3F0-3C70-EA96-8685-A4081B61854D}"/>
              </a:ext>
            </a:extLst>
          </p:cNvPr>
          <p:cNvSpPr/>
          <p:nvPr/>
        </p:nvSpPr>
        <p:spPr>
          <a:xfrm>
            <a:off x="4000944" y="374111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AB2BA-5414-E9B4-098C-301853ABFD92}"/>
              </a:ext>
            </a:extLst>
          </p:cNvPr>
          <p:cNvSpPr/>
          <p:nvPr/>
        </p:nvSpPr>
        <p:spPr>
          <a:xfrm>
            <a:off x="456705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A83D7E-2274-5818-2D6F-A6AEAD6CFD1A}"/>
              </a:ext>
            </a:extLst>
          </p:cNvPr>
          <p:cNvSpPr/>
          <p:nvPr/>
        </p:nvSpPr>
        <p:spPr>
          <a:xfrm>
            <a:off x="2868714" y="2042769"/>
            <a:ext cx="1698345" cy="16983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05CAEF-1D50-AB00-3D6B-7E0C290457FB}"/>
              </a:ext>
            </a:extLst>
          </p:cNvPr>
          <p:cNvSpPr/>
          <p:nvPr/>
        </p:nvSpPr>
        <p:spPr>
          <a:xfrm>
            <a:off x="8191056" y="2608884"/>
            <a:ext cx="566115" cy="5661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4783159-A91D-C13C-4068-CD49512080CC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4567059" y="2891942"/>
            <a:ext cx="36239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92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가우시안 흐림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2549233" y="5145935"/>
            <a:ext cx="7093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사용하고자 하는 픽셀이 이미지의 크기를 벗어난다면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설정에 따라 다르지만 기본값은 가장 가까운 픽셀의 색을 사용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설정으로 패턴 반복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거울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흰색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검은색 등을 선택할 수도 있음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F39DEA-F7B6-405D-6707-9F850D58DE1B}"/>
              </a:ext>
            </a:extLst>
          </p:cNvPr>
          <p:cNvSpPr/>
          <p:nvPr/>
        </p:nvSpPr>
        <p:spPr>
          <a:xfrm>
            <a:off x="7058826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C6CFE7-A0B4-BDDE-9874-184EF55DA039}"/>
              </a:ext>
            </a:extLst>
          </p:cNvPr>
          <p:cNvSpPr/>
          <p:nvPr/>
        </p:nvSpPr>
        <p:spPr>
          <a:xfrm>
            <a:off x="7624941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DE861A-9895-CA21-BE81-F3E04808C374}"/>
              </a:ext>
            </a:extLst>
          </p:cNvPr>
          <p:cNvSpPr/>
          <p:nvPr/>
        </p:nvSpPr>
        <p:spPr>
          <a:xfrm>
            <a:off x="8191056" y="2608885"/>
            <a:ext cx="566115" cy="566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50D04E-A621-9299-232D-F0EE12FE2418}"/>
              </a:ext>
            </a:extLst>
          </p:cNvPr>
          <p:cNvSpPr/>
          <p:nvPr/>
        </p:nvSpPr>
        <p:spPr>
          <a:xfrm>
            <a:off x="8757171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5BBFA9-C8F5-05BB-F07D-74993E2F941F}"/>
              </a:ext>
            </a:extLst>
          </p:cNvPr>
          <p:cNvSpPr/>
          <p:nvPr/>
        </p:nvSpPr>
        <p:spPr>
          <a:xfrm>
            <a:off x="9323286" y="260888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B9FB3-191B-1736-5F95-B3C2216F2915}"/>
              </a:ext>
            </a:extLst>
          </p:cNvPr>
          <p:cNvSpPr/>
          <p:nvPr/>
        </p:nvSpPr>
        <p:spPr>
          <a:xfrm>
            <a:off x="7058826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89FAC3-BB74-687F-CCF3-2C76240BA10B}"/>
              </a:ext>
            </a:extLst>
          </p:cNvPr>
          <p:cNvSpPr/>
          <p:nvPr/>
        </p:nvSpPr>
        <p:spPr>
          <a:xfrm>
            <a:off x="7624941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5C6F9F-09A6-A886-60A8-A1CE156AB028}"/>
              </a:ext>
            </a:extLst>
          </p:cNvPr>
          <p:cNvSpPr/>
          <p:nvPr/>
        </p:nvSpPr>
        <p:spPr>
          <a:xfrm>
            <a:off x="8191056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DF7893-E4F3-701C-DE79-D133B97F3C8D}"/>
              </a:ext>
            </a:extLst>
          </p:cNvPr>
          <p:cNvSpPr/>
          <p:nvPr/>
        </p:nvSpPr>
        <p:spPr>
          <a:xfrm>
            <a:off x="8757171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3F798C-7416-9519-7C0B-F840B9A162C3}"/>
              </a:ext>
            </a:extLst>
          </p:cNvPr>
          <p:cNvSpPr/>
          <p:nvPr/>
        </p:nvSpPr>
        <p:spPr>
          <a:xfrm>
            <a:off x="9323286" y="204277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2C87E0-C2BB-66D4-C7D4-D0B69147EE7E}"/>
              </a:ext>
            </a:extLst>
          </p:cNvPr>
          <p:cNvSpPr/>
          <p:nvPr/>
        </p:nvSpPr>
        <p:spPr>
          <a:xfrm>
            <a:off x="7058826" y="1476655"/>
            <a:ext cx="566115" cy="5661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604659-3A37-5D9E-ABAF-6A5961D78D95}"/>
              </a:ext>
            </a:extLst>
          </p:cNvPr>
          <p:cNvSpPr/>
          <p:nvPr/>
        </p:nvSpPr>
        <p:spPr>
          <a:xfrm>
            <a:off x="7624941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F3448D-B7A9-7010-8FE0-C57E73E0CFBE}"/>
              </a:ext>
            </a:extLst>
          </p:cNvPr>
          <p:cNvSpPr/>
          <p:nvPr/>
        </p:nvSpPr>
        <p:spPr>
          <a:xfrm>
            <a:off x="8191056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9A13E6-2CC7-448C-6F0D-FFC6982E74DB}"/>
              </a:ext>
            </a:extLst>
          </p:cNvPr>
          <p:cNvSpPr/>
          <p:nvPr/>
        </p:nvSpPr>
        <p:spPr>
          <a:xfrm>
            <a:off x="8757171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049038-23C0-E104-DD6C-D59D6A05BAA1}"/>
              </a:ext>
            </a:extLst>
          </p:cNvPr>
          <p:cNvSpPr/>
          <p:nvPr/>
        </p:nvSpPr>
        <p:spPr>
          <a:xfrm>
            <a:off x="9323286" y="147665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BB3EB0-41D2-AAB2-AE9C-50683E553C7A}"/>
              </a:ext>
            </a:extLst>
          </p:cNvPr>
          <p:cNvSpPr/>
          <p:nvPr/>
        </p:nvSpPr>
        <p:spPr>
          <a:xfrm>
            <a:off x="7058826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9F1EE5-C762-D79C-F80B-F485BC0DBE32}"/>
              </a:ext>
            </a:extLst>
          </p:cNvPr>
          <p:cNvSpPr/>
          <p:nvPr/>
        </p:nvSpPr>
        <p:spPr>
          <a:xfrm>
            <a:off x="7624941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C84DB1-4229-66FE-ECE9-CABCC1BC81A2}"/>
              </a:ext>
            </a:extLst>
          </p:cNvPr>
          <p:cNvSpPr/>
          <p:nvPr/>
        </p:nvSpPr>
        <p:spPr>
          <a:xfrm>
            <a:off x="8191056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F0D049-1D86-D68E-416C-FA96638EFF7C}"/>
              </a:ext>
            </a:extLst>
          </p:cNvPr>
          <p:cNvSpPr/>
          <p:nvPr/>
        </p:nvSpPr>
        <p:spPr>
          <a:xfrm>
            <a:off x="8757171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BBCBA3-7ADC-5037-9096-F51522E5859D}"/>
              </a:ext>
            </a:extLst>
          </p:cNvPr>
          <p:cNvSpPr/>
          <p:nvPr/>
        </p:nvSpPr>
        <p:spPr>
          <a:xfrm>
            <a:off x="9323286" y="3175000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0C2B32-C678-DA92-5883-52D27CC40AAF}"/>
              </a:ext>
            </a:extLst>
          </p:cNvPr>
          <p:cNvSpPr/>
          <p:nvPr/>
        </p:nvSpPr>
        <p:spPr>
          <a:xfrm>
            <a:off x="7058826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1A2A44-AC81-6E35-DBE2-23805A15F1F4}"/>
              </a:ext>
            </a:extLst>
          </p:cNvPr>
          <p:cNvSpPr/>
          <p:nvPr/>
        </p:nvSpPr>
        <p:spPr>
          <a:xfrm>
            <a:off x="7624941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7990A8-351B-9340-7410-DBEA5365049F}"/>
              </a:ext>
            </a:extLst>
          </p:cNvPr>
          <p:cNvSpPr/>
          <p:nvPr/>
        </p:nvSpPr>
        <p:spPr>
          <a:xfrm>
            <a:off x="8191056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99D7BD-AD43-8479-E879-5841CA9098E6}"/>
              </a:ext>
            </a:extLst>
          </p:cNvPr>
          <p:cNvSpPr/>
          <p:nvPr/>
        </p:nvSpPr>
        <p:spPr>
          <a:xfrm>
            <a:off x="8757171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87BA19-8CA3-9706-3532-1910192AC139}"/>
              </a:ext>
            </a:extLst>
          </p:cNvPr>
          <p:cNvSpPr/>
          <p:nvPr/>
        </p:nvSpPr>
        <p:spPr>
          <a:xfrm>
            <a:off x="9323286" y="3741115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6310F8-F87A-D649-941D-A6733208AD72}"/>
              </a:ext>
            </a:extLst>
          </p:cNvPr>
          <p:cNvSpPr/>
          <p:nvPr/>
        </p:nvSpPr>
        <p:spPr>
          <a:xfrm>
            <a:off x="230259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096161-403E-D8EC-E559-2D0F4401F269}"/>
              </a:ext>
            </a:extLst>
          </p:cNvPr>
          <p:cNvSpPr/>
          <p:nvPr/>
        </p:nvSpPr>
        <p:spPr>
          <a:xfrm>
            <a:off x="2868714" y="260888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45F2AC-B69A-5CD4-25F5-A322F7FA5E23}"/>
              </a:ext>
            </a:extLst>
          </p:cNvPr>
          <p:cNvSpPr/>
          <p:nvPr/>
        </p:nvSpPr>
        <p:spPr>
          <a:xfrm>
            <a:off x="343482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DEC308-03F9-7EAF-9233-BBAAD0E79A2B}"/>
              </a:ext>
            </a:extLst>
          </p:cNvPr>
          <p:cNvSpPr/>
          <p:nvPr/>
        </p:nvSpPr>
        <p:spPr>
          <a:xfrm>
            <a:off x="4000944" y="260888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D796D-C173-7C1E-B161-83DF99C453E3}"/>
              </a:ext>
            </a:extLst>
          </p:cNvPr>
          <p:cNvSpPr/>
          <p:nvPr/>
        </p:nvSpPr>
        <p:spPr>
          <a:xfrm>
            <a:off x="456705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B5685D-1D8E-BA9D-5FFF-F26D847C69C3}"/>
              </a:ext>
            </a:extLst>
          </p:cNvPr>
          <p:cNvSpPr/>
          <p:nvPr/>
        </p:nvSpPr>
        <p:spPr>
          <a:xfrm>
            <a:off x="230259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79E5B-DA27-D5AC-5434-F39BB803A593}"/>
              </a:ext>
            </a:extLst>
          </p:cNvPr>
          <p:cNvSpPr/>
          <p:nvPr/>
        </p:nvSpPr>
        <p:spPr>
          <a:xfrm>
            <a:off x="2868714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FEE705-C67C-7887-C1DA-3434E6EB7564}"/>
              </a:ext>
            </a:extLst>
          </p:cNvPr>
          <p:cNvSpPr/>
          <p:nvPr/>
        </p:nvSpPr>
        <p:spPr>
          <a:xfrm>
            <a:off x="343482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68C15B-D5C9-3EF9-3057-380FBCA2B0CE}"/>
              </a:ext>
            </a:extLst>
          </p:cNvPr>
          <p:cNvSpPr/>
          <p:nvPr/>
        </p:nvSpPr>
        <p:spPr>
          <a:xfrm>
            <a:off x="4000944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F3DDA6-A072-DF09-58C3-DFE6F6F69A70}"/>
              </a:ext>
            </a:extLst>
          </p:cNvPr>
          <p:cNvSpPr/>
          <p:nvPr/>
        </p:nvSpPr>
        <p:spPr>
          <a:xfrm>
            <a:off x="456705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714FE4-150C-9702-EC45-0AE10511A71A}"/>
              </a:ext>
            </a:extLst>
          </p:cNvPr>
          <p:cNvSpPr/>
          <p:nvPr/>
        </p:nvSpPr>
        <p:spPr>
          <a:xfrm>
            <a:off x="230259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FF9723-39DA-D781-581D-658288341A12}"/>
              </a:ext>
            </a:extLst>
          </p:cNvPr>
          <p:cNvSpPr/>
          <p:nvPr/>
        </p:nvSpPr>
        <p:spPr>
          <a:xfrm>
            <a:off x="2868714" y="147665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F99A5D-54BD-0D69-8FE6-2D267670D9F8}"/>
              </a:ext>
            </a:extLst>
          </p:cNvPr>
          <p:cNvSpPr/>
          <p:nvPr/>
        </p:nvSpPr>
        <p:spPr>
          <a:xfrm>
            <a:off x="343482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54DF8E6-D6F7-F56F-AC47-97B7CBDBD507}"/>
              </a:ext>
            </a:extLst>
          </p:cNvPr>
          <p:cNvSpPr/>
          <p:nvPr/>
        </p:nvSpPr>
        <p:spPr>
          <a:xfrm>
            <a:off x="4000944" y="147665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6ED6A89-94F1-DEAC-E953-BDDDB307E1FD}"/>
              </a:ext>
            </a:extLst>
          </p:cNvPr>
          <p:cNvSpPr/>
          <p:nvPr/>
        </p:nvSpPr>
        <p:spPr>
          <a:xfrm>
            <a:off x="456705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DB31DE-87E6-71BA-9238-0B34E9D945BD}"/>
              </a:ext>
            </a:extLst>
          </p:cNvPr>
          <p:cNvSpPr/>
          <p:nvPr/>
        </p:nvSpPr>
        <p:spPr>
          <a:xfrm>
            <a:off x="230259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4F93CE-0657-BB7A-CD85-7926D7404BDA}"/>
              </a:ext>
            </a:extLst>
          </p:cNvPr>
          <p:cNvSpPr/>
          <p:nvPr/>
        </p:nvSpPr>
        <p:spPr>
          <a:xfrm>
            <a:off x="2868714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FC91AD-98AE-3A2D-B8FE-AE309B1AE835}"/>
              </a:ext>
            </a:extLst>
          </p:cNvPr>
          <p:cNvSpPr/>
          <p:nvPr/>
        </p:nvSpPr>
        <p:spPr>
          <a:xfrm>
            <a:off x="343482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A6FE0E-71E0-8B43-14A6-D9108E11FD5E}"/>
              </a:ext>
            </a:extLst>
          </p:cNvPr>
          <p:cNvSpPr/>
          <p:nvPr/>
        </p:nvSpPr>
        <p:spPr>
          <a:xfrm>
            <a:off x="4000944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06AE5C-66F2-E39E-BE6A-B7F6F6B50187}"/>
              </a:ext>
            </a:extLst>
          </p:cNvPr>
          <p:cNvSpPr/>
          <p:nvPr/>
        </p:nvSpPr>
        <p:spPr>
          <a:xfrm>
            <a:off x="456705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FB5A11-DC11-21E2-5912-0A00ACC60D4F}"/>
              </a:ext>
            </a:extLst>
          </p:cNvPr>
          <p:cNvSpPr/>
          <p:nvPr/>
        </p:nvSpPr>
        <p:spPr>
          <a:xfrm>
            <a:off x="230259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462E99-9751-5BA9-54D0-F5F54A846C8D}"/>
              </a:ext>
            </a:extLst>
          </p:cNvPr>
          <p:cNvSpPr/>
          <p:nvPr/>
        </p:nvSpPr>
        <p:spPr>
          <a:xfrm>
            <a:off x="2868714" y="374111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3F612D-2EDD-79E8-2613-A328575D30E8}"/>
              </a:ext>
            </a:extLst>
          </p:cNvPr>
          <p:cNvSpPr/>
          <p:nvPr/>
        </p:nvSpPr>
        <p:spPr>
          <a:xfrm>
            <a:off x="343482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F6E3F0-3C70-EA96-8685-A4081B61854D}"/>
              </a:ext>
            </a:extLst>
          </p:cNvPr>
          <p:cNvSpPr/>
          <p:nvPr/>
        </p:nvSpPr>
        <p:spPr>
          <a:xfrm>
            <a:off x="4000944" y="374111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AB2BA-5414-E9B4-098C-301853ABFD92}"/>
              </a:ext>
            </a:extLst>
          </p:cNvPr>
          <p:cNvSpPr/>
          <p:nvPr/>
        </p:nvSpPr>
        <p:spPr>
          <a:xfrm>
            <a:off x="456705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05CAEF-1D50-AB00-3D6B-7E0C290457FB}"/>
              </a:ext>
            </a:extLst>
          </p:cNvPr>
          <p:cNvSpPr/>
          <p:nvPr/>
        </p:nvSpPr>
        <p:spPr>
          <a:xfrm>
            <a:off x="7058825" y="1454403"/>
            <a:ext cx="566115" cy="5661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4783159-A91D-C13C-4068-CD49512080CC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3434829" y="1737461"/>
            <a:ext cx="3623996" cy="327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725D83-165C-94CA-4E93-9AB38374BE70}"/>
              </a:ext>
            </a:extLst>
          </p:cNvPr>
          <p:cNvSpPr/>
          <p:nvPr/>
        </p:nvSpPr>
        <p:spPr>
          <a:xfrm>
            <a:off x="2299277" y="905626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D1F5149-98B4-51BD-F1E3-A7E3524CBF14}"/>
              </a:ext>
            </a:extLst>
          </p:cNvPr>
          <p:cNvSpPr/>
          <p:nvPr/>
        </p:nvSpPr>
        <p:spPr>
          <a:xfrm>
            <a:off x="1739805" y="1483105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CA7ACF2-3DB3-B4DE-3F8C-1AA893E6C0EB}"/>
              </a:ext>
            </a:extLst>
          </p:cNvPr>
          <p:cNvSpPr/>
          <p:nvPr/>
        </p:nvSpPr>
        <p:spPr>
          <a:xfrm>
            <a:off x="2867053" y="919606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D106DC-7A1E-9F66-8122-AFF33E0F7AB7}"/>
              </a:ext>
            </a:extLst>
          </p:cNvPr>
          <p:cNvSpPr/>
          <p:nvPr/>
        </p:nvSpPr>
        <p:spPr>
          <a:xfrm>
            <a:off x="1739804" y="92100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F78A5D5-2C16-3CFF-570B-5B6E3F145A5D}"/>
              </a:ext>
            </a:extLst>
          </p:cNvPr>
          <p:cNvSpPr/>
          <p:nvPr/>
        </p:nvSpPr>
        <p:spPr>
          <a:xfrm>
            <a:off x="1736484" y="2042768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A83D7E-2274-5818-2D6F-A6AEAD6CFD1A}"/>
              </a:ext>
            </a:extLst>
          </p:cNvPr>
          <p:cNvSpPr/>
          <p:nvPr/>
        </p:nvSpPr>
        <p:spPr>
          <a:xfrm>
            <a:off x="1736484" y="921005"/>
            <a:ext cx="1698345" cy="16983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5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가우시안 흐림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2844195" y="5272935"/>
            <a:ext cx="6503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모든 픽셀에 적용하면 흐림 효과를 구현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 효과의 문제점은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 정도가 클 수록 계산량이 증가함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F39DEA-F7B6-405D-6707-9F850D58DE1B}"/>
              </a:ext>
            </a:extLst>
          </p:cNvPr>
          <p:cNvSpPr/>
          <p:nvPr/>
        </p:nvSpPr>
        <p:spPr>
          <a:xfrm>
            <a:off x="7058826" y="2608885"/>
            <a:ext cx="566115" cy="5661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C6CFE7-A0B4-BDDE-9874-184EF55DA039}"/>
              </a:ext>
            </a:extLst>
          </p:cNvPr>
          <p:cNvSpPr/>
          <p:nvPr/>
        </p:nvSpPr>
        <p:spPr>
          <a:xfrm>
            <a:off x="7624941" y="2608885"/>
            <a:ext cx="566115" cy="5661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DE861A-9895-CA21-BE81-F3E04808C374}"/>
              </a:ext>
            </a:extLst>
          </p:cNvPr>
          <p:cNvSpPr/>
          <p:nvPr/>
        </p:nvSpPr>
        <p:spPr>
          <a:xfrm>
            <a:off x="8191056" y="2608885"/>
            <a:ext cx="566115" cy="566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50D04E-A621-9299-232D-F0EE12FE2418}"/>
              </a:ext>
            </a:extLst>
          </p:cNvPr>
          <p:cNvSpPr/>
          <p:nvPr/>
        </p:nvSpPr>
        <p:spPr>
          <a:xfrm>
            <a:off x="8757171" y="2608885"/>
            <a:ext cx="566115" cy="5661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5BBFA9-C8F5-05BB-F07D-74993E2F941F}"/>
              </a:ext>
            </a:extLst>
          </p:cNvPr>
          <p:cNvSpPr/>
          <p:nvPr/>
        </p:nvSpPr>
        <p:spPr>
          <a:xfrm>
            <a:off x="9323286" y="2608885"/>
            <a:ext cx="566115" cy="5661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B9FB3-191B-1736-5F95-B3C2216F2915}"/>
              </a:ext>
            </a:extLst>
          </p:cNvPr>
          <p:cNvSpPr/>
          <p:nvPr/>
        </p:nvSpPr>
        <p:spPr>
          <a:xfrm>
            <a:off x="7058826" y="2042770"/>
            <a:ext cx="566115" cy="5661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89FAC3-BB74-687F-CCF3-2C76240BA10B}"/>
              </a:ext>
            </a:extLst>
          </p:cNvPr>
          <p:cNvSpPr/>
          <p:nvPr/>
        </p:nvSpPr>
        <p:spPr>
          <a:xfrm>
            <a:off x="7624941" y="2042770"/>
            <a:ext cx="566115" cy="5661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5C6F9F-09A6-A886-60A8-A1CE156AB028}"/>
              </a:ext>
            </a:extLst>
          </p:cNvPr>
          <p:cNvSpPr/>
          <p:nvPr/>
        </p:nvSpPr>
        <p:spPr>
          <a:xfrm>
            <a:off x="8191056" y="2042770"/>
            <a:ext cx="566115" cy="5661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DF7893-E4F3-701C-DE79-D133B97F3C8D}"/>
              </a:ext>
            </a:extLst>
          </p:cNvPr>
          <p:cNvSpPr/>
          <p:nvPr/>
        </p:nvSpPr>
        <p:spPr>
          <a:xfrm>
            <a:off x="8757171" y="2042770"/>
            <a:ext cx="566115" cy="5661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3F798C-7416-9519-7C0B-F840B9A162C3}"/>
              </a:ext>
            </a:extLst>
          </p:cNvPr>
          <p:cNvSpPr/>
          <p:nvPr/>
        </p:nvSpPr>
        <p:spPr>
          <a:xfrm>
            <a:off x="9323286" y="2042770"/>
            <a:ext cx="566115" cy="5661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2C87E0-C2BB-66D4-C7D4-D0B69147EE7E}"/>
              </a:ext>
            </a:extLst>
          </p:cNvPr>
          <p:cNvSpPr/>
          <p:nvPr/>
        </p:nvSpPr>
        <p:spPr>
          <a:xfrm>
            <a:off x="7058826" y="1476655"/>
            <a:ext cx="566115" cy="5661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604659-3A37-5D9E-ABAF-6A5961D78D95}"/>
              </a:ext>
            </a:extLst>
          </p:cNvPr>
          <p:cNvSpPr/>
          <p:nvPr/>
        </p:nvSpPr>
        <p:spPr>
          <a:xfrm>
            <a:off x="7624941" y="1476655"/>
            <a:ext cx="566115" cy="566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F3448D-B7A9-7010-8FE0-C57E73E0CFBE}"/>
              </a:ext>
            </a:extLst>
          </p:cNvPr>
          <p:cNvSpPr/>
          <p:nvPr/>
        </p:nvSpPr>
        <p:spPr>
          <a:xfrm>
            <a:off x="8191056" y="1476655"/>
            <a:ext cx="566115" cy="566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9A13E6-2CC7-448C-6F0D-FFC6982E74DB}"/>
              </a:ext>
            </a:extLst>
          </p:cNvPr>
          <p:cNvSpPr/>
          <p:nvPr/>
        </p:nvSpPr>
        <p:spPr>
          <a:xfrm>
            <a:off x="8757171" y="1476655"/>
            <a:ext cx="566115" cy="566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049038-23C0-E104-DD6C-D59D6A05BAA1}"/>
              </a:ext>
            </a:extLst>
          </p:cNvPr>
          <p:cNvSpPr/>
          <p:nvPr/>
        </p:nvSpPr>
        <p:spPr>
          <a:xfrm>
            <a:off x="9323286" y="1476655"/>
            <a:ext cx="566115" cy="5661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BB3EB0-41D2-AAB2-AE9C-50683E553C7A}"/>
              </a:ext>
            </a:extLst>
          </p:cNvPr>
          <p:cNvSpPr/>
          <p:nvPr/>
        </p:nvSpPr>
        <p:spPr>
          <a:xfrm>
            <a:off x="7058826" y="3175000"/>
            <a:ext cx="566115" cy="5661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9F1EE5-C762-D79C-F80B-F485BC0DBE32}"/>
              </a:ext>
            </a:extLst>
          </p:cNvPr>
          <p:cNvSpPr/>
          <p:nvPr/>
        </p:nvSpPr>
        <p:spPr>
          <a:xfrm>
            <a:off x="7624941" y="3175000"/>
            <a:ext cx="566115" cy="5661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C84DB1-4229-66FE-ECE9-CABCC1BC81A2}"/>
              </a:ext>
            </a:extLst>
          </p:cNvPr>
          <p:cNvSpPr/>
          <p:nvPr/>
        </p:nvSpPr>
        <p:spPr>
          <a:xfrm>
            <a:off x="8191056" y="3175000"/>
            <a:ext cx="566115" cy="5661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F0D049-1D86-D68E-416C-FA96638EFF7C}"/>
              </a:ext>
            </a:extLst>
          </p:cNvPr>
          <p:cNvSpPr/>
          <p:nvPr/>
        </p:nvSpPr>
        <p:spPr>
          <a:xfrm>
            <a:off x="8757171" y="3175000"/>
            <a:ext cx="566115" cy="5661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BBCBA3-7ADC-5037-9096-F51522E5859D}"/>
              </a:ext>
            </a:extLst>
          </p:cNvPr>
          <p:cNvSpPr/>
          <p:nvPr/>
        </p:nvSpPr>
        <p:spPr>
          <a:xfrm>
            <a:off x="9323286" y="3175000"/>
            <a:ext cx="566115" cy="5661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0C2B32-C678-DA92-5883-52D27CC40AAF}"/>
              </a:ext>
            </a:extLst>
          </p:cNvPr>
          <p:cNvSpPr/>
          <p:nvPr/>
        </p:nvSpPr>
        <p:spPr>
          <a:xfrm>
            <a:off x="7058826" y="3741115"/>
            <a:ext cx="566115" cy="5661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1A2A44-AC81-6E35-DBE2-23805A15F1F4}"/>
              </a:ext>
            </a:extLst>
          </p:cNvPr>
          <p:cNvSpPr/>
          <p:nvPr/>
        </p:nvSpPr>
        <p:spPr>
          <a:xfrm>
            <a:off x="7624941" y="3741115"/>
            <a:ext cx="566115" cy="566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7990A8-351B-9340-7410-DBEA5365049F}"/>
              </a:ext>
            </a:extLst>
          </p:cNvPr>
          <p:cNvSpPr/>
          <p:nvPr/>
        </p:nvSpPr>
        <p:spPr>
          <a:xfrm>
            <a:off x="8191056" y="3741115"/>
            <a:ext cx="566115" cy="566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99D7BD-AD43-8479-E879-5841CA9098E6}"/>
              </a:ext>
            </a:extLst>
          </p:cNvPr>
          <p:cNvSpPr/>
          <p:nvPr/>
        </p:nvSpPr>
        <p:spPr>
          <a:xfrm>
            <a:off x="8757171" y="3741115"/>
            <a:ext cx="566115" cy="566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87BA19-8CA3-9706-3532-1910192AC139}"/>
              </a:ext>
            </a:extLst>
          </p:cNvPr>
          <p:cNvSpPr/>
          <p:nvPr/>
        </p:nvSpPr>
        <p:spPr>
          <a:xfrm>
            <a:off x="9323286" y="3741115"/>
            <a:ext cx="566115" cy="5661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6310F8-F87A-D649-941D-A6733208AD72}"/>
              </a:ext>
            </a:extLst>
          </p:cNvPr>
          <p:cNvSpPr/>
          <p:nvPr/>
        </p:nvSpPr>
        <p:spPr>
          <a:xfrm>
            <a:off x="230259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096161-403E-D8EC-E559-2D0F4401F269}"/>
              </a:ext>
            </a:extLst>
          </p:cNvPr>
          <p:cNvSpPr/>
          <p:nvPr/>
        </p:nvSpPr>
        <p:spPr>
          <a:xfrm>
            <a:off x="2868714" y="260888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45F2AC-B69A-5CD4-25F5-A322F7FA5E23}"/>
              </a:ext>
            </a:extLst>
          </p:cNvPr>
          <p:cNvSpPr/>
          <p:nvPr/>
        </p:nvSpPr>
        <p:spPr>
          <a:xfrm>
            <a:off x="343482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DEC308-03F9-7EAF-9233-BBAAD0E79A2B}"/>
              </a:ext>
            </a:extLst>
          </p:cNvPr>
          <p:cNvSpPr/>
          <p:nvPr/>
        </p:nvSpPr>
        <p:spPr>
          <a:xfrm>
            <a:off x="4000944" y="260888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D796D-C173-7C1E-B161-83DF99C453E3}"/>
              </a:ext>
            </a:extLst>
          </p:cNvPr>
          <p:cNvSpPr/>
          <p:nvPr/>
        </p:nvSpPr>
        <p:spPr>
          <a:xfrm>
            <a:off x="4567059" y="260888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B5685D-1D8E-BA9D-5FFF-F26D847C69C3}"/>
              </a:ext>
            </a:extLst>
          </p:cNvPr>
          <p:cNvSpPr/>
          <p:nvPr/>
        </p:nvSpPr>
        <p:spPr>
          <a:xfrm>
            <a:off x="230259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79E5B-DA27-D5AC-5434-F39BB803A593}"/>
              </a:ext>
            </a:extLst>
          </p:cNvPr>
          <p:cNvSpPr/>
          <p:nvPr/>
        </p:nvSpPr>
        <p:spPr>
          <a:xfrm>
            <a:off x="2868714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FEE705-C67C-7887-C1DA-3434E6EB7564}"/>
              </a:ext>
            </a:extLst>
          </p:cNvPr>
          <p:cNvSpPr/>
          <p:nvPr/>
        </p:nvSpPr>
        <p:spPr>
          <a:xfrm>
            <a:off x="343482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68C15B-D5C9-3EF9-3057-380FBCA2B0CE}"/>
              </a:ext>
            </a:extLst>
          </p:cNvPr>
          <p:cNvSpPr/>
          <p:nvPr/>
        </p:nvSpPr>
        <p:spPr>
          <a:xfrm>
            <a:off x="4000944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F3DDA6-A072-DF09-58C3-DFE6F6F69A70}"/>
              </a:ext>
            </a:extLst>
          </p:cNvPr>
          <p:cNvSpPr/>
          <p:nvPr/>
        </p:nvSpPr>
        <p:spPr>
          <a:xfrm>
            <a:off x="4567059" y="204276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714FE4-150C-9702-EC45-0AE10511A71A}"/>
              </a:ext>
            </a:extLst>
          </p:cNvPr>
          <p:cNvSpPr/>
          <p:nvPr/>
        </p:nvSpPr>
        <p:spPr>
          <a:xfrm>
            <a:off x="230259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FF9723-39DA-D781-581D-658288341A12}"/>
              </a:ext>
            </a:extLst>
          </p:cNvPr>
          <p:cNvSpPr/>
          <p:nvPr/>
        </p:nvSpPr>
        <p:spPr>
          <a:xfrm>
            <a:off x="2868714" y="147665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F99A5D-54BD-0D69-8FE6-2D267670D9F8}"/>
              </a:ext>
            </a:extLst>
          </p:cNvPr>
          <p:cNvSpPr/>
          <p:nvPr/>
        </p:nvSpPr>
        <p:spPr>
          <a:xfrm>
            <a:off x="343482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54DF8E6-D6F7-F56F-AC47-97B7CBDBD507}"/>
              </a:ext>
            </a:extLst>
          </p:cNvPr>
          <p:cNvSpPr/>
          <p:nvPr/>
        </p:nvSpPr>
        <p:spPr>
          <a:xfrm>
            <a:off x="4000944" y="147665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6ED6A89-94F1-DEAC-E953-BDDDB307E1FD}"/>
              </a:ext>
            </a:extLst>
          </p:cNvPr>
          <p:cNvSpPr/>
          <p:nvPr/>
        </p:nvSpPr>
        <p:spPr>
          <a:xfrm>
            <a:off x="4567059" y="147665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DB31DE-87E6-71BA-9238-0B34E9D945BD}"/>
              </a:ext>
            </a:extLst>
          </p:cNvPr>
          <p:cNvSpPr/>
          <p:nvPr/>
        </p:nvSpPr>
        <p:spPr>
          <a:xfrm>
            <a:off x="230259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4F93CE-0657-BB7A-CD85-7926D7404BDA}"/>
              </a:ext>
            </a:extLst>
          </p:cNvPr>
          <p:cNvSpPr/>
          <p:nvPr/>
        </p:nvSpPr>
        <p:spPr>
          <a:xfrm>
            <a:off x="2868714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FC91AD-98AE-3A2D-B8FE-AE309B1AE835}"/>
              </a:ext>
            </a:extLst>
          </p:cNvPr>
          <p:cNvSpPr/>
          <p:nvPr/>
        </p:nvSpPr>
        <p:spPr>
          <a:xfrm>
            <a:off x="343482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A6FE0E-71E0-8B43-14A6-D9108E11FD5E}"/>
              </a:ext>
            </a:extLst>
          </p:cNvPr>
          <p:cNvSpPr/>
          <p:nvPr/>
        </p:nvSpPr>
        <p:spPr>
          <a:xfrm>
            <a:off x="4000944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06AE5C-66F2-E39E-BE6A-B7F6F6B50187}"/>
              </a:ext>
            </a:extLst>
          </p:cNvPr>
          <p:cNvSpPr/>
          <p:nvPr/>
        </p:nvSpPr>
        <p:spPr>
          <a:xfrm>
            <a:off x="4567059" y="3174999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FB5A11-DC11-21E2-5912-0A00ACC60D4F}"/>
              </a:ext>
            </a:extLst>
          </p:cNvPr>
          <p:cNvSpPr/>
          <p:nvPr/>
        </p:nvSpPr>
        <p:spPr>
          <a:xfrm>
            <a:off x="230259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462E99-9751-5BA9-54D0-F5F54A846C8D}"/>
              </a:ext>
            </a:extLst>
          </p:cNvPr>
          <p:cNvSpPr/>
          <p:nvPr/>
        </p:nvSpPr>
        <p:spPr>
          <a:xfrm>
            <a:off x="2868714" y="374111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3F612D-2EDD-79E8-2613-A328575D30E8}"/>
              </a:ext>
            </a:extLst>
          </p:cNvPr>
          <p:cNvSpPr/>
          <p:nvPr/>
        </p:nvSpPr>
        <p:spPr>
          <a:xfrm>
            <a:off x="343482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F6E3F0-3C70-EA96-8685-A4081B61854D}"/>
              </a:ext>
            </a:extLst>
          </p:cNvPr>
          <p:cNvSpPr/>
          <p:nvPr/>
        </p:nvSpPr>
        <p:spPr>
          <a:xfrm>
            <a:off x="4000944" y="3741114"/>
            <a:ext cx="566115" cy="56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AB2BA-5414-E9B4-098C-301853ABFD92}"/>
              </a:ext>
            </a:extLst>
          </p:cNvPr>
          <p:cNvSpPr/>
          <p:nvPr/>
        </p:nvSpPr>
        <p:spPr>
          <a:xfrm>
            <a:off x="4567059" y="3741114"/>
            <a:ext cx="566115" cy="566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4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가우시안 흐림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2276744" y="4848184"/>
            <a:ext cx="7638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가우시안 흐림은 이와 같이 주변의 색을 섞어서 흐림 효과를 만들되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가까운 위치의 색은 더 높은 가중치를 주도록 하여 가중치 평균을 구함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가중치 함수가 가우스 함수를 사용해서 가우시안 흐림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2050" name="Picture 2" descr="3D Convolution and the Gaussian Kernel | imagineatness">
            <a:extLst>
              <a:ext uri="{FF2B5EF4-FFF2-40B4-BE49-F238E27FC236}">
                <a16:creationId xmlns:a16="http://schemas.microsoft.com/office/drawing/2014/main" id="{3CA998DC-8D8F-21AF-70DB-451B3FAA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97" y="780690"/>
            <a:ext cx="4787005" cy="35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3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554</Words>
  <Application>Microsoft Office PowerPoint</Application>
  <PresentationFormat>와이드스크린</PresentationFormat>
  <Paragraphs>142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나눔고딕OTF Light</vt:lpstr>
      <vt:lpstr>나눔스퀘어OTF ExtraBold</vt:lpstr>
      <vt:lpstr>나눔스퀘어OTF_ac</vt:lpstr>
      <vt:lpstr>나눔스퀘어OTF_ac Bold</vt:lpstr>
      <vt:lpstr>나눔스퀘어OTF_ac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531</cp:revision>
  <dcterms:created xsi:type="dcterms:W3CDTF">2023-05-12T11:56:26Z</dcterms:created>
  <dcterms:modified xsi:type="dcterms:W3CDTF">2023-07-14T02:24:22Z</dcterms:modified>
</cp:coreProperties>
</file>