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74" r:id="rId4"/>
    <p:sldId id="275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31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2" r:id="rId35"/>
    <p:sldId id="363" r:id="rId36"/>
    <p:sldId id="364" r:id="rId37"/>
    <p:sldId id="366" r:id="rId38"/>
    <p:sldId id="368" r:id="rId39"/>
    <p:sldId id="369" r:id="rId40"/>
    <p:sldId id="370" r:id="rId41"/>
    <p:sldId id="367" r:id="rId42"/>
    <p:sldId id="371" r:id="rId43"/>
    <p:sldId id="361" r:id="rId44"/>
    <p:sldId id="372" r:id="rId45"/>
    <p:sldId id="373" r:id="rId46"/>
    <p:sldId id="374" r:id="rId47"/>
    <p:sldId id="375" r:id="rId48"/>
    <p:sldId id="377" r:id="rId49"/>
    <p:sldId id="378" r:id="rId50"/>
    <p:sldId id="379" r:id="rId51"/>
    <p:sldId id="382" r:id="rId52"/>
    <p:sldId id="381" r:id="rId53"/>
    <p:sldId id="380" r:id="rId54"/>
    <p:sldId id="383" r:id="rId55"/>
    <p:sldId id="385" r:id="rId56"/>
    <p:sldId id="384" r:id="rId57"/>
    <p:sldId id="386" r:id="rId58"/>
    <p:sldId id="387" r:id="rId59"/>
    <p:sldId id="376" r:id="rId60"/>
    <p:sldId id="390" r:id="rId61"/>
    <p:sldId id="388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9" r:id="rId70"/>
    <p:sldId id="398" r:id="rId71"/>
    <p:sldId id="400" r:id="rId72"/>
    <p:sldId id="401" r:id="rId73"/>
    <p:sldId id="402" r:id="rId74"/>
    <p:sldId id="389" r:id="rId75"/>
    <p:sldId id="332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2.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이벤트 처리 기초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554611" y="4356197"/>
            <a:ext cx="908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에는 경계가 없다는 의미는 데이터와 데이터 사이에 경계가 없다는 의미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데이터를 읽어올 때에 깔끔하게 하나의 데이터만을 읽어오지 않음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따라 유동적으로 읽어오기 때문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216321" y="4356197"/>
            <a:ext cx="9759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나뉘지 않은 상태에서 읽게 된다면 그 데이터는 잘못된 형태를 가지게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경우 데이터 자체에는 문제가 없지만 프로그램에서 오류가 발생함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1E678-E869-FDD9-93EB-9C7A16B02F4B}"/>
              </a:ext>
            </a:extLst>
          </p:cNvPr>
          <p:cNvSpPr txBox="1"/>
          <p:nvPr/>
        </p:nvSpPr>
        <p:spPr>
          <a:xfrm>
            <a:off x="1509310" y="333217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잘못된 형태의 데이터이므로 오류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77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610403" y="4356197"/>
            <a:ext cx="1097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해결하는 방법에는 여러가지가 있지만 여기서는 구분을 위한 문자를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정상적인 데이터는 항상 구분을 위한 문자로 끝나며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그렇지 않다면 제대로 잘리지 않은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72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563928" y="4356197"/>
            <a:ext cx="1106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읽었을 때에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끝나지 않는다면 데이터가 경계에 맞게 데이터가 오지 않은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그 사이에 존재하는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만큼 처리를 하고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(Data #1)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나머지는 임시로 저장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D5C9C-CDD7-58AB-D761-3F8AE3925F0C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1308C-7216-7F71-EA79-F7C7DA5B3B76}"/>
              </a:ext>
            </a:extLst>
          </p:cNvPr>
          <p:cNvSpPr txBox="1"/>
          <p:nvPr/>
        </p:nvSpPr>
        <p:spPr>
          <a:xfrm>
            <a:off x="1714500" y="333217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</a:t>
            </a:r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끝나지 않음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34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882939" y="4356197"/>
            <a:ext cx="10426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모든 부분이 다 오지 않은 데이터는 임시로 저장해두고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이후 데이터가 오면 여기에 붙임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위 예시에선 결과적으로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#3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처리가 완료되고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D5C9C-CDD7-58AB-D761-3F8AE3925F0C}"/>
              </a:ext>
            </a:extLst>
          </p:cNvPr>
          <p:cNvSpPr/>
          <p:nvPr/>
        </p:nvSpPr>
        <p:spPr>
          <a:xfrm>
            <a:off x="3454888" y="3043544"/>
            <a:ext cx="1890542" cy="263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1308C-7216-7F71-EA79-F7C7DA5B3B76}"/>
              </a:ext>
            </a:extLst>
          </p:cNvPr>
          <p:cNvSpPr txBox="1"/>
          <p:nvPr/>
        </p:nvSpPr>
        <p:spPr>
          <a:xfrm>
            <a:off x="3782041" y="33321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저장한 부분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B5FE7-B008-9437-F734-D23112F6BF96}"/>
              </a:ext>
            </a:extLst>
          </p:cNvPr>
          <p:cNvSpPr/>
          <p:nvPr/>
        </p:nvSpPr>
        <p:spPr>
          <a:xfrm>
            <a:off x="5315550" y="3043545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1E35A-3405-DE28-4BCD-0243157647E8}"/>
              </a:ext>
            </a:extLst>
          </p:cNvPr>
          <p:cNvSpPr txBox="1"/>
          <p:nvPr/>
        </p:nvSpPr>
        <p:spPr>
          <a:xfrm>
            <a:off x="6607392" y="3328906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다음에 읽은 데이터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2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221726" y="4391711"/>
            <a:ext cx="5748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크게 둘로 나눌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</a:p>
        </p:txBody>
      </p:sp>
    </p:spTree>
    <p:extLst>
      <p:ext uri="{BB962C8B-B14F-4D97-AF65-F5344CB8AC3E}">
        <p14:creationId xmlns:p14="http://schemas.microsoft.com/office/powerpoint/2010/main" val="241832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1157816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29126" y="5238519"/>
            <a:ext cx="11533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Server(Thick Client)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클라이언트의 연산 비중이 높은 것을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모든 연산을 클라이언트에서 담당하고 서버는 데이터를 저장하거나 주고받는 정도의 역할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5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1157816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2505210" y="4789643"/>
            <a:ext cx="7181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장점으로는 구현이 쉽고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부담이 적음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단점으로는 치트나 핵에 취약해지며 클라이언트가 무거워짐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핵 클라이언트가 많은 게임이 주로 이러한 형태를 가짐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68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8" y="1344083"/>
            <a:ext cx="2463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1028841" y="4956086"/>
            <a:ext cx="10134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Server(Thin Client)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반대로 서버의 비중이 높음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주로 입력과 렌더링을 담당하고 서버가 게임의 대부분의 연산을 수행함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6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356007"/>
            <a:ext cx="243207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통신의 특징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 통신 규약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클래스 마무리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이동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 플레이어 위치 확인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8" y="1344083"/>
            <a:ext cx="2463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742708" y="4788353"/>
            <a:ext cx="107067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장점으로는 치트나 핵을 막기 수월해지고 클라이언트가 가벼워짐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단점으로는 구현 난이도가 높고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굉장히 복잡해지며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다루기가 어려워짐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대부분의 온라인 게임은 보안 등의 문제로 이 형태를 가지며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서버의 크기가 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56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946149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938866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542116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142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1123425" y="4538192"/>
            <a:ext cx="99453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수업에서 진행하는 방식은 클라이언트의 비중을 높이는 모델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모든 연산을 클라이언트에서 수행하고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서버는 이벤트를 받아서 다른 클라이언트에 뿌려주는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역할 정도만을 수행함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 사람의 클라이언트가 정해진 규칙에 맞게 잘 만들어야 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그렇지 않으면 그 클라이언트는 핵 클라이언트와 같은 존재가 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8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65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5124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1123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33925" y="4307045"/>
            <a:ext cx="11524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규약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이라고 하는 것은 두 시스템 사이에 데이터를 주고 받을 때에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어떤 데이터를 언제 어떻게 무엇으로 주고 받을지를 나타내는 규칙을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현재의 네트워크 시스템은 미리 정해진 규칙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맞게 데이터를 주고받으며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사용하면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81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139950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73984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2048342" y="4180045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그런데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각 어플리케이션마다 생각해야 하는 것이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바로 클라이언트와 서버 사이에 데이터의 형식을 어떻게 할 것인가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최상위 계층인 응용 계층의 문제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5634614" y="226912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1966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566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640920" y="4287051"/>
            <a:ext cx="10910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HTML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웹 페이지를 전달했는데 클라이언트가 이를 배열로 해석하고자 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당연히 오류가 발생하게 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그러므로 서버와 클라이언트 사이에 무슨 데이터를 보낼 지에 대해서 미리 정해져 있어야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4872613" y="2711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Array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44CBB4-5638-40CC-5A14-F495A047B4A3}"/>
              </a:ext>
            </a:extLst>
          </p:cNvPr>
          <p:cNvSpPr/>
          <p:nvPr/>
        </p:nvSpPr>
        <p:spPr>
          <a:xfrm>
            <a:off x="6396618" y="2720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HTML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7FB3B-0520-FA46-583A-4A1A73063001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flipH="1" flipV="1">
            <a:off x="3776133" y="2569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C5F72-AB39-8855-8E77-5DE525463CF3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5384" y="3126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6F96D-B10B-A95F-F03D-34FEB21496A4}"/>
              </a:ext>
            </a:extLst>
          </p:cNvPr>
          <p:cNvCxnSpPr>
            <a:cxnSpLocks/>
            <a:stCxn id="11" idx="2"/>
            <a:endCxn id="3" idx="3"/>
          </p:cNvCxnSpPr>
          <p:nvPr/>
        </p:nvCxnSpPr>
        <p:spPr>
          <a:xfrm flipH="1">
            <a:off x="7319389" y="2569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3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347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947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721882" y="4820451"/>
            <a:ext cx="10748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프로젝트에선 지난 수업에서 이야기 했듯이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형태로 데이터를 주고 받을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데이터는 하나의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오브젝트이고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 마지막에는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구분함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4872613" y="3092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JSON#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44CBB4-5638-40CC-5A14-F495A047B4A3}"/>
              </a:ext>
            </a:extLst>
          </p:cNvPr>
          <p:cNvSpPr/>
          <p:nvPr/>
        </p:nvSpPr>
        <p:spPr>
          <a:xfrm>
            <a:off x="6396618" y="3101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JSON#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7FB3B-0520-FA46-583A-4A1A73063001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flipH="1" flipV="1">
            <a:off x="3776133" y="2950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C5F72-AB39-8855-8E77-5DE525463CF3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5384" y="3507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6F96D-B10B-A95F-F03D-34FEB21496A4}"/>
              </a:ext>
            </a:extLst>
          </p:cNvPr>
          <p:cNvCxnSpPr>
            <a:cxnSpLocks/>
            <a:stCxn id="11" idx="2"/>
            <a:endCxn id="3" idx="3"/>
          </p:cNvCxnSpPr>
          <p:nvPr/>
        </p:nvCxnSpPr>
        <p:spPr>
          <a:xfrm flipH="1">
            <a:off x="7319389" y="2950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8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674674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556542" y="4322296"/>
            <a:ext cx="11078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오브젝트는 그 안에 아이디와 데이터가 짝을 지어 이루어져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(JavaScript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Python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보이는 형태와 동일함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이름부터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JavaScript Object Notation)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사용할 때에는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오브젝트는 클래스로 생성된 객체가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9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674674"/>
            <a:ext cx="392006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2629360" y="4613748"/>
            <a:ext cx="6933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 안에는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오브젝트가 들어갈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객체 안에 객체가 들어있는 형태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0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479940"/>
            <a:ext cx="392006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nn-NO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1294070" y="4613748"/>
            <a:ext cx="960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중괄호가 아닌 대괄호를 사용하면 인덱스로 구분하는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리스트가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배열이며 위의 예시는 정수형 배열 혹은 실수형 배여로 사용할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1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542177"/>
            <a:ext cx="392006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"others"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208850" y="5200161"/>
            <a:ext cx="11774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오브젝트와 리스트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기본 자료형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문자열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불리언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조합으로 데이터를 저장함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단지 글자로 데이터를 표현하는 방법으로 데이터를 주고 받는건 실제로는 문자열임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단지 문자열이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형태이므로 이를 객체로 바꿔서 쉽게 사용할 수 있는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06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2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B95B71-C53D-318B-880B-8347BD14D979}"/>
              </a:ext>
            </a:extLst>
          </p:cNvPr>
          <p:cNvSpPr txBox="1"/>
          <p:nvPr/>
        </p:nvSpPr>
        <p:spPr>
          <a:xfrm>
            <a:off x="1651589" y="4434332"/>
            <a:ext cx="888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지난 시간에 만든 소켓 클래스는 경계 문제를 해결하는 것을 만들지 않았음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지금부터 할 것은 이를 해결하기 위한 코드를 추가하는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90FEBD-965F-AA11-CDF0-B5A64C56D245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8F68469-4AA7-41BA-8B72-62CD025C8766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AF7FF5-7B1A-8637-E184-2DB3F42D8B2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FA9ABF-C41E-9B32-B8AA-17BBE17159B8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F18981F-579A-CA52-DD04-EE53B00C3C83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EE176FA-78F8-01B2-9BC0-71CA6C589ADE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CD7B6C-8124-2F81-7FD1-03A3F772CCEF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1B82B9-058C-ADD1-1E8B-A0F0413BD034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9ED1C2-A828-46F0-5341-EEEAE5068756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433A0D-BA2A-C021-1E7E-FFAEA7E3F905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6E4AC6-C081-63D9-7098-F4027D821BDE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445F56D-F619-EC27-47CC-63228AEDC03C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0C00749-CE70-96D1-F4C3-CF1EAC40247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A5D9F3-8FB7-6233-4C14-2603EAD45402}"/>
              </a:ext>
            </a:extLst>
          </p:cNvPr>
          <p:cNvSpPr/>
          <p:nvPr/>
        </p:nvSpPr>
        <p:spPr>
          <a:xfrm>
            <a:off x="3454888" y="3043544"/>
            <a:ext cx="1890542" cy="263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FF1021-E1F3-31C0-DA04-AA245435C55A}"/>
              </a:ext>
            </a:extLst>
          </p:cNvPr>
          <p:cNvSpPr txBox="1"/>
          <p:nvPr/>
        </p:nvSpPr>
        <p:spPr>
          <a:xfrm>
            <a:off x="3782041" y="33321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저장한 부분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85B55C-4C8D-C112-3434-F98C571FEE2F}"/>
              </a:ext>
            </a:extLst>
          </p:cNvPr>
          <p:cNvSpPr/>
          <p:nvPr/>
        </p:nvSpPr>
        <p:spPr>
          <a:xfrm>
            <a:off x="5315550" y="3043545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157364-C49C-571C-E69A-F85947DF510D}"/>
              </a:ext>
            </a:extLst>
          </p:cNvPr>
          <p:cNvSpPr txBox="1"/>
          <p:nvPr/>
        </p:nvSpPr>
        <p:spPr>
          <a:xfrm>
            <a:off x="6607392" y="3328906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다음에 읽은 데이터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943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E7583E-8BA0-701A-9E53-ED06E7EDFB76}"/>
              </a:ext>
            </a:extLst>
          </p:cNvPr>
          <p:cNvSpPr txBox="1"/>
          <p:nvPr/>
        </p:nvSpPr>
        <p:spPr>
          <a:xfrm>
            <a:off x="1397000" y="1166842"/>
            <a:ext cx="9398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$"{{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}}#"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2807164" y="5860561"/>
            <a:ext cx="6577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서버에 데이터를 보내는 코드 중 일부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socket.Receive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관련된 부분을 수정할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2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3827640" y="4905714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잘린 데이터를 저장할 버퍼를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80414-FD03-8BE0-998A-6484584D271B}"/>
              </a:ext>
            </a:extLst>
          </p:cNvPr>
          <p:cNvSpPr txBox="1"/>
          <p:nvPr/>
        </p:nvSpPr>
        <p:spPr>
          <a:xfrm>
            <a:off x="1794933" y="2419403"/>
            <a:ext cx="860213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"34.64.40.5"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9172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1270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2783263" y="6140077"/>
            <a:ext cx="662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온전한 하나의 데이터를 받는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80414-FD03-8BE0-998A-6484584D271B}"/>
              </a:ext>
            </a:extLst>
          </p:cNvPr>
          <p:cNvSpPr txBox="1"/>
          <p:nvPr/>
        </p:nvSpPr>
        <p:spPr>
          <a:xfrm>
            <a:off x="2239433" y="928315"/>
            <a:ext cx="7713133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endParaRPr lang="ko-KR" alt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ko-KR" alt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28924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65E064-1EE3-FC03-A47E-3E8488C8B28A}"/>
              </a:ext>
            </a:extLst>
          </p:cNvPr>
          <p:cNvSpPr txBox="1"/>
          <p:nvPr/>
        </p:nvSpPr>
        <p:spPr>
          <a:xfrm>
            <a:off x="8198829" y="2591740"/>
            <a:ext cx="36439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데이터를 읽음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기존에 저장한 버퍼와 합침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없으면 반복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 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이는 곧 온전한 데이터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X</a:t>
            </a: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4. 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있다면 나누고 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 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첫 데이터 하나만 가져옴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80414-FD03-8BE0-998A-6484584D271B}"/>
              </a:ext>
            </a:extLst>
          </p:cNvPr>
          <p:cNvSpPr txBox="1"/>
          <p:nvPr/>
        </p:nvSpPr>
        <p:spPr>
          <a:xfrm>
            <a:off x="720205" y="1414495"/>
            <a:ext cx="7107767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114942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6D3C94-606F-B8E2-0919-AA0220BB3D52}"/>
              </a:ext>
            </a:extLst>
          </p:cNvPr>
          <p:cNvSpPr txBox="1"/>
          <p:nvPr/>
        </p:nvSpPr>
        <p:spPr>
          <a:xfrm>
            <a:off x="876300" y="1217010"/>
            <a:ext cx="104394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ReadThread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1655367" y="5871082"/>
            <a:ext cx="888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ReadThread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문자열 하나를 받고서 바로 처리하도록 수정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4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2734316" y="4789412"/>
            <a:ext cx="672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수정하기 전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EmitEvent_Join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스크립트를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140EF-BE67-5488-7245-7D74CBB2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47" y="1734348"/>
            <a:ext cx="5174704" cy="19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11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1750115" y="5398043"/>
            <a:ext cx="8691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지난 시간에 문자열로 바로 넣었던 것을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Serializable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클래스로 만들어줌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접속할 때에 자신의 닉네임과 화면에 보일 색상을 보내주는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884D1-9D0E-BC4E-1B2B-DEAE6B5E34A0}"/>
              </a:ext>
            </a:extLst>
          </p:cNvPr>
          <p:cNvSpPr txBox="1"/>
          <p:nvPr/>
        </p:nvSpPr>
        <p:spPr>
          <a:xfrm>
            <a:off x="1406524" y="1275939"/>
            <a:ext cx="937895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386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68549-F3FB-CEBA-A725-41A71DF3D711}"/>
              </a:ext>
            </a:extLst>
          </p:cNvPr>
          <p:cNvSpPr txBox="1"/>
          <p:nvPr/>
        </p:nvSpPr>
        <p:spPr>
          <a:xfrm>
            <a:off x="9443817" y="6315323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있긴 하지만 마이너함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3221679" y="4746110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해당 이벤트는 실제 이런 형태로 서버에 전달됨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884D1-9D0E-BC4E-1B2B-DEAE6B5E34A0}"/>
              </a:ext>
            </a:extLst>
          </p:cNvPr>
          <p:cNvSpPr txBox="1"/>
          <p:nvPr/>
        </p:nvSpPr>
        <p:spPr>
          <a:xfrm>
            <a:off x="3708928" y="2088739"/>
            <a:ext cx="477414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"evt"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"woolyung"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"FF0000"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950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6D3C94-606F-B8E2-0919-AA0220BB3D52}"/>
              </a:ext>
            </a:extLst>
          </p:cNvPr>
          <p:cNvSpPr txBox="1"/>
          <p:nvPr/>
        </p:nvSpPr>
        <p:spPr>
          <a:xfrm>
            <a:off x="1880657" y="1496073"/>
            <a:ext cx="843068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92D97-5639-A776-77CC-FAA47D5A454F}"/>
              </a:ext>
            </a:extLst>
          </p:cNvPr>
          <p:cNvSpPr txBox="1"/>
          <p:nvPr/>
        </p:nvSpPr>
        <p:spPr>
          <a:xfrm>
            <a:off x="2995643" y="5552044"/>
            <a:ext cx="6200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간단하게 수정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기존에 데이터를 받는 것은 다음에 부분에서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091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54280D-1295-0734-AA86-67DD3FDB6D65}"/>
              </a:ext>
            </a:extLst>
          </p:cNvPr>
          <p:cNvSpPr/>
          <p:nvPr/>
        </p:nvSpPr>
        <p:spPr>
          <a:xfrm>
            <a:off x="3094566" y="22225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311BE2-E5A5-8E26-0A8D-68E56F53EEA7}"/>
              </a:ext>
            </a:extLst>
          </p:cNvPr>
          <p:cNvSpPr/>
          <p:nvPr/>
        </p:nvSpPr>
        <p:spPr>
          <a:xfrm>
            <a:off x="7734300" y="22225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5988AB-C733-0DAA-1302-049B59A31D13}"/>
              </a:ext>
            </a:extLst>
          </p:cNvPr>
          <p:cNvCxnSpPr/>
          <p:nvPr/>
        </p:nvCxnSpPr>
        <p:spPr>
          <a:xfrm>
            <a:off x="5558366" y="2442634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615995-CD58-8503-3CEF-7166F329AFCE}"/>
              </a:ext>
            </a:extLst>
          </p:cNvPr>
          <p:cNvCxnSpPr>
            <a:cxnSpLocks/>
          </p:cNvCxnSpPr>
          <p:nvPr/>
        </p:nvCxnSpPr>
        <p:spPr>
          <a:xfrm flipH="1">
            <a:off x="5558366" y="2707217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2FF862-8B80-A319-106C-700694605FD0}"/>
              </a:ext>
            </a:extLst>
          </p:cNvPr>
          <p:cNvCxnSpPr/>
          <p:nvPr/>
        </p:nvCxnSpPr>
        <p:spPr>
          <a:xfrm>
            <a:off x="5558366" y="2967567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6B748A-B0DC-5BC8-18D5-AB85DBA04ABC}"/>
              </a:ext>
            </a:extLst>
          </p:cNvPr>
          <p:cNvCxnSpPr>
            <a:cxnSpLocks/>
          </p:cNvCxnSpPr>
          <p:nvPr/>
        </p:nvCxnSpPr>
        <p:spPr>
          <a:xfrm flipH="1">
            <a:off x="5558366" y="3240617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C1347A-AE8B-97F2-4740-2B00436ADE55}"/>
              </a:ext>
            </a:extLst>
          </p:cNvPr>
          <p:cNvSpPr txBox="1"/>
          <p:nvPr/>
        </p:nvSpPr>
        <p:spPr>
          <a:xfrm>
            <a:off x="6047451" y="2169585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E6960-5C0C-6298-FDD3-CF8F31A3C02B}"/>
              </a:ext>
            </a:extLst>
          </p:cNvPr>
          <p:cNvSpPr txBox="1"/>
          <p:nvPr/>
        </p:nvSpPr>
        <p:spPr>
          <a:xfrm>
            <a:off x="6025008" y="2441577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18E5A-6097-8D46-C9AE-526A05282ECD}"/>
              </a:ext>
            </a:extLst>
          </p:cNvPr>
          <p:cNvSpPr txBox="1"/>
          <p:nvPr/>
        </p:nvSpPr>
        <p:spPr>
          <a:xfrm>
            <a:off x="6025011" y="2697496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73872-38B8-9D47-E936-09ADBB22A39B}"/>
              </a:ext>
            </a:extLst>
          </p:cNvPr>
          <p:cNvSpPr txBox="1"/>
          <p:nvPr/>
        </p:nvSpPr>
        <p:spPr>
          <a:xfrm>
            <a:off x="6025009" y="2967567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B7EA2D-8ACC-AB88-1A44-5BDA89F8D517}"/>
              </a:ext>
            </a:extLst>
          </p:cNvPr>
          <p:cNvSpPr/>
          <p:nvPr/>
        </p:nvSpPr>
        <p:spPr>
          <a:xfrm>
            <a:off x="3094566" y="3425371"/>
            <a:ext cx="2463800" cy="68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 Thread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2B2DBEA-E38B-5119-9E2D-C639B837CE7C}"/>
              </a:ext>
            </a:extLst>
          </p:cNvPr>
          <p:cNvCxnSpPr>
            <a:stCxn id="3" idx="2"/>
            <a:endCxn id="16" idx="3"/>
          </p:cNvCxnSpPr>
          <p:nvPr/>
        </p:nvCxnSpPr>
        <p:spPr>
          <a:xfrm rot="5400000">
            <a:off x="7093706" y="1893660"/>
            <a:ext cx="337155" cy="3407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3E9139-F959-6A02-CC43-D81B4303CB1B}"/>
              </a:ext>
            </a:extLst>
          </p:cNvPr>
          <p:cNvSpPr txBox="1"/>
          <p:nvPr/>
        </p:nvSpPr>
        <p:spPr>
          <a:xfrm>
            <a:off x="6390969" y="3811320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각종 이벤트들을 전달함 </a:t>
            </a:r>
            <a:r>
              <a:rPr lang="en-US" altLang="ko-KR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1A54A8-9F24-F929-08BF-800BF799DE59}"/>
              </a:ext>
            </a:extLst>
          </p:cNvPr>
          <p:cNvSpPr/>
          <p:nvPr/>
        </p:nvSpPr>
        <p:spPr>
          <a:xfrm>
            <a:off x="2438400" y="2222501"/>
            <a:ext cx="649512" cy="1884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E.Q.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0E76AA-4A3F-33F7-1EB2-804B8DF0E611}"/>
              </a:ext>
            </a:extLst>
          </p:cNvPr>
          <p:cNvCxnSpPr>
            <a:stCxn id="16" idx="2"/>
            <a:endCxn id="19" idx="2"/>
          </p:cNvCxnSpPr>
          <p:nvPr/>
        </p:nvCxnSpPr>
        <p:spPr>
          <a:xfrm rot="5400000" flipH="1">
            <a:off x="3544810" y="3325283"/>
            <a:ext cx="1" cy="156331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28E4C5-789F-B8FD-7450-AF43CD9145BA}"/>
              </a:ext>
            </a:extLst>
          </p:cNvPr>
          <p:cNvSpPr txBox="1"/>
          <p:nvPr/>
        </p:nvSpPr>
        <p:spPr>
          <a:xfrm>
            <a:off x="2769598" y="4372597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이벤트를 넣음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991E326-E08B-6B85-5CEB-60CD8D71DDB4}"/>
              </a:ext>
            </a:extLst>
          </p:cNvPr>
          <p:cNvCxnSpPr>
            <a:cxnSpLocks/>
            <a:stCxn id="19" idx="0"/>
            <a:endCxn id="2" idx="0"/>
          </p:cNvCxnSpPr>
          <p:nvPr/>
        </p:nvCxnSpPr>
        <p:spPr>
          <a:xfrm rot="5400000" flipH="1" flipV="1">
            <a:off x="3544811" y="1440846"/>
            <a:ext cx="1" cy="1563310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A75E15-F74D-2193-37AA-CF4A88DE1B19}"/>
              </a:ext>
            </a:extLst>
          </p:cNvPr>
          <p:cNvSpPr txBox="1"/>
          <p:nvPr/>
        </p:nvSpPr>
        <p:spPr>
          <a:xfrm>
            <a:off x="2622157" y="1668458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꺼내서 처리함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0D2B3E2-0B96-9E9C-48F6-0F2AB81597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64740" y="-98424"/>
            <a:ext cx="12700" cy="463973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D30B80-4077-FF7E-6CF4-4862C6A80389}"/>
              </a:ext>
            </a:extLst>
          </p:cNvPr>
          <p:cNvSpPr txBox="1"/>
          <p:nvPr/>
        </p:nvSpPr>
        <p:spPr>
          <a:xfrm>
            <a:off x="6237816" y="1685166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전달함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5B9AA-3766-8588-3374-046BF11F5E69}"/>
              </a:ext>
            </a:extLst>
          </p:cNvPr>
          <p:cNvSpPr txBox="1"/>
          <p:nvPr/>
        </p:nvSpPr>
        <p:spPr>
          <a:xfrm>
            <a:off x="2428186" y="5159779"/>
            <a:ext cx="733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지난 시간과 이번 시간까지 만들었던 클라이언트 소켓의 구조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787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64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20193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20193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622550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1300486" y="4473979"/>
            <a:ext cx="9591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지금 개발하고 있는 게임은 크게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개의 씬으로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게임을 시작하기 전 닉네임과 색상을 선택하고 버튼을 누르는 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실제 게임이 이루어지는 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120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541699" y="4778779"/>
            <a:ext cx="11108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현재까지 만들어진 것은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있는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누르면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서버에 연결함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연결이 된 이후의 모든 작업은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처리해야함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88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1185891" y="5161659"/>
            <a:ext cx="982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버튼을 눌러서 서버에 연결 및 접속에 시도하고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성공하면 게임 씬으로 이동하게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394FEB4-AA38-CC2F-F8D3-EE4767CE6645}"/>
              </a:ext>
            </a:extLst>
          </p:cNvPr>
          <p:cNvCxnSpPr>
            <a:stCxn id="2" idx="1"/>
            <a:endCxn id="3" idx="1"/>
          </p:cNvCxnSpPr>
          <p:nvPr/>
        </p:nvCxnSpPr>
        <p:spPr>
          <a:xfrm rot="10800000" flipV="1">
            <a:off x="2679697" y="3031066"/>
            <a:ext cx="12700" cy="54186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79273-81A9-DB61-0402-E77A972B3DBA}"/>
              </a:ext>
            </a:extLst>
          </p:cNvPr>
          <p:cNvSpPr txBox="1"/>
          <p:nvPr/>
        </p:nvSpPr>
        <p:spPr>
          <a:xfrm>
            <a:off x="1535394" y="3009612"/>
            <a:ext cx="94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9369C0-3FA6-741D-5BC1-0ADE901D6D29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5400000" flipH="1">
            <a:off x="3544358" y="1292225"/>
            <a:ext cx="1686984" cy="3416301"/>
          </a:xfrm>
          <a:prstGeom prst="bentConnector4">
            <a:avLst>
              <a:gd name="adj1" fmla="val -13551"/>
              <a:gd name="adj2" fmla="val 1557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8F0C9-7358-66D1-4EFD-8DCED8C9EF57}"/>
              </a:ext>
            </a:extLst>
          </p:cNvPr>
          <p:cNvSpPr txBox="1"/>
          <p:nvPr/>
        </p:nvSpPr>
        <p:spPr>
          <a:xfrm>
            <a:off x="2979932" y="4076813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Success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938AD-44B4-3AEE-7AC1-EAE87BBB8AB7}"/>
              </a:ext>
            </a:extLst>
          </p:cNvPr>
          <p:cNvSpPr txBox="1"/>
          <p:nvPr/>
        </p:nvSpPr>
        <p:spPr>
          <a:xfrm>
            <a:off x="5502153" y="1785467"/>
            <a:ext cx="118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LoadScene</a:t>
            </a:r>
          </a:p>
        </p:txBody>
      </p:sp>
    </p:spTree>
    <p:extLst>
      <p:ext uri="{BB962C8B-B14F-4D97-AF65-F5344CB8AC3E}">
        <p14:creationId xmlns:p14="http://schemas.microsoft.com/office/powerpoint/2010/main" val="1879387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622004" y="4993524"/>
            <a:ext cx="10948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실제 게임을 진행하기 위해 소켓과 지속적으로 통신해야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기존의 테스트 용도로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그 역할을 수행했듯 그러한 역할을 하는 오브젝트가 필요함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여기서는 통신을 위한 오브젝트를 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라고 하겠음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394FEB4-AA38-CC2F-F8D3-EE4767CE6645}"/>
              </a:ext>
            </a:extLst>
          </p:cNvPr>
          <p:cNvCxnSpPr>
            <a:stCxn id="2" idx="1"/>
            <a:endCxn id="3" idx="1"/>
          </p:cNvCxnSpPr>
          <p:nvPr/>
        </p:nvCxnSpPr>
        <p:spPr>
          <a:xfrm rot="10800000" flipV="1">
            <a:off x="2679697" y="3031066"/>
            <a:ext cx="12700" cy="54186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79273-81A9-DB61-0402-E77A972B3DBA}"/>
              </a:ext>
            </a:extLst>
          </p:cNvPr>
          <p:cNvSpPr txBox="1"/>
          <p:nvPr/>
        </p:nvSpPr>
        <p:spPr>
          <a:xfrm>
            <a:off x="1535394" y="3009612"/>
            <a:ext cx="94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9369C0-3FA6-741D-5BC1-0ADE901D6D29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5400000" flipH="1">
            <a:off x="3544358" y="1292225"/>
            <a:ext cx="1686984" cy="3416301"/>
          </a:xfrm>
          <a:prstGeom prst="bentConnector4">
            <a:avLst>
              <a:gd name="adj1" fmla="val -13551"/>
              <a:gd name="adj2" fmla="val 1557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8F0C9-7358-66D1-4EFD-8DCED8C9EF57}"/>
              </a:ext>
            </a:extLst>
          </p:cNvPr>
          <p:cNvSpPr txBox="1"/>
          <p:nvPr/>
        </p:nvSpPr>
        <p:spPr>
          <a:xfrm>
            <a:off x="2979932" y="4076813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Success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938AD-44B4-3AEE-7AC1-EAE87BBB8AB7}"/>
              </a:ext>
            </a:extLst>
          </p:cNvPr>
          <p:cNvSpPr txBox="1"/>
          <p:nvPr/>
        </p:nvSpPr>
        <p:spPr>
          <a:xfrm>
            <a:off x="5502153" y="1785467"/>
            <a:ext cx="118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LoadScene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E0BFA-41FD-2B7F-E9A7-7D83DAA9E2A9}"/>
              </a:ext>
            </a:extLst>
          </p:cNvPr>
          <p:cNvSpPr/>
          <p:nvPr/>
        </p:nvSpPr>
        <p:spPr>
          <a:xfrm>
            <a:off x="7048501" y="2760132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Communicator</a:t>
            </a:r>
            <a:endParaRPr lang="ko-KR" altLang="en-US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16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4B0A0-747E-E770-8CA1-F3843BB6D41A}"/>
              </a:ext>
            </a:extLst>
          </p:cNvPr>
          <p:cNvSpPr/>
          <p:nvPr/>
        </p:nvSpPr>
        <p:spPr>
          <a:xfrm>
            <a:off x="2679699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AF154-C8A4-FC43-8ACE-F7004D88958E}"/>
              </a:ext>
            </a:extLst>
          </p:cNvPr>
          <p:cNvSpPr/>
          <p:nvPr/>
        </p:nvSpPr>
        <p:spPr>
          <a:xfrm>
            <a:off x="7048503" y="15536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342923-7684-4E29-B506-5524215FA54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499" y="2156883"/>
            <a:ext cx="1905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B7B4C-51BF-4E6A-AAA8-03F1E758C370}"/>
              </a:ext>
            </a:extLst>
          </p:cNvPr>
          <p:cNvSpPr txBox="1"/>
          <p:nvPr/>
        </p:nvSpPr>
        <p:spPr>
          <a:xfrm>
            <a:off x="819633" y="4921431"/>
            <a:ext cx="1055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시작하자마자 커뮤니케이터는 소켓에게 처음에 필요한 데이터를 요청함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데이터는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하는 시점에 이미 준비가 된 데이터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여기에는 자신의 위치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플레이어들의 정보 등이 포함됨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FAFC-05BB-1886-E2BC-668091670ECF}"/>
              </a:ext>
            </a:extLst>
          </p:cNvPr>
          <p:cNvSpPr/>
          <p:nvPr/>
        </p:nvSpPr>
        <p:spPr>
          <a:xfrm>
            <a:off x="2679697" y="2760133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Button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85D0C-5195-062A-7A82-F399EC67E129}"/>
              </a:ext>
            </a:extLst>
          </p:cNvPr>
          <p:cNvSpPr/>
          <p:nvPr/>
        </p:nvSpPr>
        <p:spPr>
          <a:xfrm>
            <a:off x="2679697" y="3302000"/>
            <a:ext cx="6832606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394FEB4-AA38-CC2F-F8D3-EE4767CE6645}"/>
              </a:ext>
            </a:extLst>
          </p:cNvPr>
          <p:cNvCxnSpPr>
            <a:stCxn id="2" idx="1"/>
            <a:endCxn id="3" idx="1"/>
          </p:cNvCxnSpPr>
          <p:nvPr/>
        </p:nvCxnSpPr>
        <p:spPr>
          <a:xfrm rot="10800000" flipV="1">
            <a:off x="2679697" y="3031066"/>
            <a:ext cx="12700" cy="54186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79273-81A9-DB61-0402-E77A972B3DBA}"/>
              </a:ext>
            </a:extLst>
          </p:cNvPr>
          <p:cNvSpPr txBox="1"/>
          <p:nvPr/>
        </p:nvSpPr>
        <p:spPr>
          <a:xfrm>
            <a:off x="1535394" y="3009612"/>
            <a:ext cx="94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9369C0-3FA6-741D-5BC1-0ADE901D6D29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5400000" flipH="1">
            <a:off x="3544358" y="1292225"/>
            <a:ext cx="1686984" cy="3416301"/>
          </a:xfrm>
          <a:prstGeom prst="bentConnector4">
            <a:avLst>
              <a:gd name="adj1" fmla="val -13551"/>
              <a:gd name="adj2" fmla="val 1557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8F0C9-7358-66D1-4EFD-8DCED8C9EF57}"/>
              </a:ext>
            </a:extLst>
          </p:cNvPr>
          <p:cNvSpPr txBox="1"/>
          <p:nvPr/>
        </p:nvSpPr>
        <p:spPr>
          <a:xfrm>
            <a:off x="2979932" y="4076813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Success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938AD-44B4-3AEE-7AC1-EAE87BBB8AB7}"/>
              </a:ext>
            </a:extLst>
          </p:cNvPr>
          <p:cNvSpPr txBox="1"/>
          <p:nvPr/>
        </p:nvSpPr>
        <p:spPr>
          <a:xfrm>
            <a:off x="5502153" y="1785467"/>
            <a:ext cx="118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LoadScene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E0BFA-41FD-2B7F-E9A7-7D83DAA9E2A9}"/>
              </a:ext>
            </a:extLst>
          </p:cNvPr>
          <p:cNvSpPr/>
          <p:nvPr/>
        </p:nvSpPr>
        <p:spPr>
          <a:xfrm>
            <a:off x="7048501" y="2760132"/>
            <a:ext cx="2463800" cy="541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Communicator</a:t>
            </a:r>
            <a:endParaRPr lang="ko-KR" altLang="en-US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AEA7D21-4336-0D4B-E6A8-96A2203979E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>
            <a:off x="9512301" y="2156883"/>
            <a:ext cx="2" cy="874183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12A264-62C4-FC4C-CE3B-FA24C9CA02A6}"/>
              </a:ext>
            </a:extLst>
          </p:cNvPr>
          <p:cNvSpPr txBox="1"/>
          <p:nvPr/>
        </p:nvSpPr>
        <p:spPr>
          <a:xfrm>
            <a:off x="9764473" y="2424697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Start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775E181-C86E-01BA-3D20-9AE4AAA25A0E}"/>
              </a:ext>
            </a:extLst>
          </p:cNvPr>
          <p:cNvCxnSpPr>
            <a:cxnSpLocks/>
            <a:stCxn id="8" idx="3"/>
            <a:endCxn id="3" idx="3"/>
          </p:cNvCxnSpPr>
          <p:nvPr/>
        </p:nvCxnSpPr>
        <p:spPr>
          <a:xfrm>
            <a:off x="9512301" y="3031066"/>
            <a:ext cx="2" cy="541868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BFBB2E-7A4D-9D1C-D490-46AE2268EABC}"/>
              </a:ext>
            </a:extLst>
          </p:cNvPr>
          <p:cNvSpPr txBox="1"/>
          <p:nvPr/>
        </p:nvSpPr>
        <p:spPr>
          <a:xfrm>
            <a:off x="9806153" y="3132722"/>
            <a:ext cx="925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ReadInit</a:t>
            </a:r>
          </a:p>
        </p:txBody>
      </p:sp>
    </p:spTree>
    <p:extLst>
      <p:ext uri="{BB962C8B-B14F-4D97-AF65-F5344CB8AC3E}">
        <p14:creationId xmlns:p14="http://schemas.microsoft.com/office/powerpoint/2010/main" val="631908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A5F5A-0C1A-9429-AC72-43EA67331DCC}"/>
              </a:ext>
            </a:extLst>
          </p:cNvPr>
          <p:cNvSpPr txBox="1"/>
          <p:nvPr/>
        </p:nvSpPr>
        <p:spPr>
          <a:xfrm>
            <a:off x="1663700" y="1293843"/>
            <a:ext cx="88646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StartButton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SceneManager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LoadScene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"GameScene"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49266-E53B-68E7-8D51-AAF2FB26132D}"/>
              </a:ext>
            </a:extLst>
          </p:cNvPr>
          <p:cNvSpPr txBox="1"/>
          <p:nvPr/>
        </p:nvSpPr>
        <p:spPr>
          <a:xfrm>
            <a:off x="1318174" y="5497164"/>
            <a:ext cx="955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뭔가 많이 있던 버튼의 스크립트를 대부분 지우고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접속만 남기고 씬 이동을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6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3153528" y="5434787"/>
            <a:ext cx="588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소켓을 생성해서 서버와 클라이언트 사이의 소켓이 연결되는 것을 의미함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이에 반해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통신을 구현한다면 연결을 하지 않음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99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149266-E53B-68E7-8D51-AAF2FB26132D}"/>
              </a:ext>
            </a:extLst>
          </p:cNvPr>
          <p:cNvSpPr txBox="1"/>
          <p:nvPr/>
        </p:nvSpPr>
        <p:spPr>
          <a:xfrm>
            <a:off x="2935613" y="5712820"/>
            <a:ext cx="632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추가한 후 빌드 세팅에서 씬을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FFD75-9F13-5498-283A-2CC8680F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42" y="1041347"/>
            <a:ext cx="6784315" cy="41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7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7FB5B9-A630-4517-EA85-D60CB658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780690"/>
            <a:ext cx="8055038" cy="484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15AB3-1BE6-50BF-26C0-AE2EEE1D9502}"/>
              </a:ext>
            </a:extLst>
          </p:cNvPr>
          <p:cNvSpPr txBox="1"/>
          <p:nvPr/>
        </p:nvSpPr>
        <p:spPr>
          <a:xfrm>
            <a:off x="2812735" y="5949887"/>
            <a:ext cx="656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설정하는 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Run In Background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도 켜주기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054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442F8E-BDD6-D267-E1DD-813FBD8A7EB1}"/>
              </a:ext>
            </a:extLst>
          </p:cNvPr>
          <p:cNvSpPr txBox="1"/>
          <p:nvPr/>
        </p:nvSpPr>
        <p:spPr>
          <a:xfrm>
            <a:off x="3572933" y="203623"/>
            <a:ext cx="5046133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"map"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"others"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953251" y="6192712"/>
            <a:ext cx="628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접속했을 때에 제공받을 데이터의 형식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(Init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7440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442F8E-BDD6-D267-E1DD-813FBD8A7EB1}"/>
              </a:ext>
            </a:extLst>
          </p:cNvPr>
          <p:cNvSpPr txBox="1"/>
          <p:nvPr/>
        </p:nvSpPr>
        <p:spPr>
          <a:xfrm>
            <a:off x="2514601" y="456312"/>
            <a:ext cx="5029200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Other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7804018" y="2933469"/>
            <a:ext cx="398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대신함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삭제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2378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956032" y="5010247"/>
            <a:ext cx="827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Scripts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폴더를 추가한 후 커뮤니케이터 스크립트를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55C4F4-99FF-D624-37B9-9896A4B5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30" y="1616920"/>
            <a:ext cx="2678340" cy="23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20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100246" y="5010247"/>
            <a:ext cx="7991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Init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메소드를 추가하여 첫 데이터를 받을 수 있도록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9694-2274-D204-A50C-EA379D1B84E7}"/>
              </a:ext>
            </a:extLst>
          </p:cNvPr>
          <p:cNvSpPr txBox="1"/>
          <p:nvPr/>
        </p:nvSpPr>
        <p:spPr>
          <a:xfrm>
            <a:off x="1862666" y="2424837"/>
            <a:ext cx="846666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226349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626697" y="6164278"/>
            <a:ext cx="893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커뮤니케이터는 시작하자마자 첫 데이터를 받아오고 소켓 스레드를 시작함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9694-2274-D204-A50C-EA379D1B84E7}"/>
              </a:ext>
            </a:extLst>
          </p:cNvPr>
          <p:cNvSpPr txBox="1"/>
          <p:nvPr/>
        </p:nvSpPr>
        <p:spPr>
          <a:xfrm>
            <a:off x="2349500" y="456312"/>
            <a:ext cx="7493000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Communicator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258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050973" y="5382781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 오브젝트를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FA1075-4FC1-B3B1-687E-D0D1793B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97" y="1414666"/>
            <a:ext cx="4187806" cy="31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48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커뮤니케이터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050978" y="5289647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잘 온다면 게임을 만들 사전 준비가 끝남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59B816-7B3C-B300-4674-987697C7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09" y="2047601"/>
            <a:ext cx="7159382" cy="20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6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25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2701498" y="5434787"/>
            <a:ext cx="678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따라 주거나 받는 데이터의 양을 유동적으로 조절함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이와는 달리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관계 없이 데이터를 통째로 보내고 통째로 받음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208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926456" y="5901290"/>
            <a:ext cx="833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MainManager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Player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오브젝트를 추가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스프라이트는 자유롭게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2C70B-0872-B74B-B8EB-CBDE72EB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77" y="1290923"/>
            <a:ext cx="10392046" cy="42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19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107056" y="4993314"/>
            <a:ext cx="5977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전체를 관리할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MainManager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플레이어를 다루는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Player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스크립트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44BB7D-CA16-531D-963F-DB3C4A66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99" y="1664902"/>
            <a:ext cx="4940201" cy="25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8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387071" y="5904163"/>
            <a:ext cx="9417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플레이어는 처음에 아이디와 닉네임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색과 위치를 받아서 이를 저장하고 적용함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7A38B-9891-1604-7682-778E3F7A8C4F}"/>
              </a:ext>
            </a:extLst>
          </p:cNvPr>
          <p:cNvSpPr txBox="1"/>
          <p:nvPr/>
        </p:nvSpPr>
        <p:spPr>
          <a:xfrm>
            <a:off x="1849967" y="1111747"/>
            <a:ext cx="849206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TryParseHtmlString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07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863443" y="4989763"/>
            <a:ext cx="646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매니저는 초기화할 때에 플레이어도 초기화시킴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7A38B-9891-1604-7682-778E3F7A8C4F}"/>
              </a:ext>
            </a:extLst>
          </p:cNvPr>
          <p:cNvSpPr txBox="1"/>
          <p:nvPr/>
        </p:nvSpPr>
        <p:spPr>
          <a:xfrm>
            <a:off x="1849967" y="1730458"/>
            <a:ext cx="849206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MainManager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144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731203" y="6234363"/>
            <a:ext cx="6729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커뮤니케이터가 시작될 때에 메인 매니저를 초기화시킴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7A38B-9891-1604-7682-778E3F7A8C4F}"/>
              </a:ext>
            </a:extLst>
          </p:cNvPr>
          <p:cNvSpPr txBox="1"/>
          <p:nvPr/>
        </p:nvSpPr>
        <p:spPr>
          <a:xfrm>
            <a:off x="1849967" y="797510"/>
            <a:ext cx="849206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Communicator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MainManager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386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3183255" y="5801411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 적용되면 흰색이 아닌 다른 색으로 보이게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34593-A876-EE2C-587E-CBBFC6F8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55" y="1056589"/>
            <a:ext cx="7172489" cy="4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404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995710" y="5801411"/>
            <a:ext cx="6200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마우스를 바라보고 키보드로 입력하는 기능을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D3271-A2AE-C66D-AE47-7601BF53F6FF}"/>
              </a:ext>
            </a:extLst>
          </p:cNvPr>
          <p:cNvSpPr txBox="1"/>
          <p:nvPr/>
        </p:nvSpPr>
        <p:spPr>
          <a:xfrm>
            <a:off x="897758" y="1382680"/>
            <a:ext cx="10396484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FixedUpdate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ScreenToWorldPoint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Quaternion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Euler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Rad2Deg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normalized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fixedDeltaTime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94370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312832" y="5801411"/>
            <a:ext cx="7566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이동과 회전이 잘 된다면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이제 이 정보를 서버에게 넘겨줄 차례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DE45B-555D-787B-7009-F1A0191F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46" y="1052627"/>
            <a:ext cx="7691907" cy="43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7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이동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178716" y="5394078"/>
            <a:ext cx="983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매니저에서 최대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0.05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초에 한 번씩 현재 위치와 각도를 보내도록 코드를 작성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272A3-B12E-0803-C0B4-5AB8791A2942}"/>
              </a:ext>
            </a:extLst>
          </p:cNvPr>
          <p:cNvSpPr txBox="1"/>
          <p:nvPr/>
        </p:nvSpPr>
        <p:spPr>
          <a:xfrm>
            <a:off x="982133" y="1771640"/>
            <a:ext cx="1022773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eulerAngles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33510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19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276913" y="2179889"/>
            <a:ext cx="363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  <a:r>
              <a:rPr lang="ko-KR" altLang="en-US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는 경계가 없다</a:t>
            </a:r>
            <a:endParaRPr lang="en-US" altLang="ko-KR" sz="36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215851" y="3733167"/>
            <a:ext cx="776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프로토콜로 프로그램을 만들 때에 필히 다루어야 하는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329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795084" y="6089278"/>
            <a:ext cx="860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적을 화면에 보이게 하기 위한 간단한 프리팹을 추가함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태그는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Enemy)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FB5ED3-37D8-4054-15DB-E4422681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60" y="861856"/>
            <a:ext cx="6127679" cy="50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2653499" y="5901910"/>
            <a:ext cx="688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매니저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업데이트가 발생할 때마다 오브젝트를 새로 생성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29A0-4491-DB1E-F432-784C27DCC1E8}"/>
              </a:ext>
            </a:extLst>
          </p:cNvPr>
          <p:cNvSpPr txBox="1"/>
          <p:nvPr/>
        </p:nvSpPr>
        <p:spPr>
          <a:xfrm>
            <a:off x="385234" y="1217642"/>
            <a:ext cx="1142153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prefab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"Enemy"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prefab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enemy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Quaternion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Euler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014405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56D35-7D54-4F19-A19B-FA48D4442712}"/>
              </a:ext>
            </a:extLst>
          </p:cNvPr>
          <p:cNvSpPr txBox="1"/>
          <p:nvPr/>
        </p:nvSpPr>
        <p:spPr>
          <a:xfrm>
            <a:off x="1860021" y="5657478"/>
            <a:ext cx="847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 이벤트가 발생한다면 매니저의 업데이트 실행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29A0-4491-DB1E-F432-784C27DCC1E8}"/>
              </a:ext>
            </a:extLst>
          </p:cNvPr>
          <p:cNvSpPr txBox="1"/>
          <p:nvPr/>
        </p:nvSpPr>
        <p:spPr>
          <a:xfrm>
            <a:off x="385234" y="1556309"/>
            <a:ext cx="1142153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91537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타 플레이어 위치 파악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4A3BF8D-1C79-60FB-00CE-AA7A9862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1039929"/>
            <a:ext cx="8397968" cy="4625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33687-858A-54E3-3AD9-5CFC3C076043}"/>
              </a:ext>
            </a:extLst>
          </p:cNvPr>
          <p:cNvSpPr txBox="1"/>
          <p:nvPr/>
        </p:nvSpPr>
        <p:spPr>
          <a:xfrm>
            <a:off x="5436321" y="598767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 결과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003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48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2.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811286" y="4440864"/>
            <a:ext cx="6569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개의 데이터를 순차적으로 서버로부터 받았다면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각각의 데이터는 어떻게 구분하게 될까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41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822240" y="4440864"/>
            <a:ext cx="8547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가장 편한 방법은 데이터를 읽을 때마다 하나의 데이터만을 가져오는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방법은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가능함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2641109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9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3606</Words>
  <Application>Microsoft Office PowerPoint</Application>
  <PresentationFormat>와이드스크린</PresentationFormat>
  <Paragraphs>742</Paragraphs>
  <Slides>75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4" baseType="lpstr"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192</cp:revision>
  <dcterms:created xsi:type="dcterms:W3CDTF">2023-05-12T11:56:26Z</dcterms:created>
  <dcterms:modified xsi:type="dcterms:W3CDTF">2023-05-20T03:45:57Z</dcterms:modified>
</cp:coreProperties>
</file>