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75" r:id="rId5"/>
    <p:sldId id="390" r:id="rId6"/>
    <p:sldId id="391" r:id="rId7"/>
    <p:sldId id="392" r:id="rId8"/>
    <p:sldId id="393" r:id="rId9"/>
    <p:sldId id="394" r:id="rId10"/>
    <p:sldId id="389" r:id="rId11"/>
    <p:sldId id="395" r:id="rId12"/>
    <p:sldId id="396" r:id="rId13"/>
    <p:sldId id="397" r:id="rId14"/>
    <p:sldId id="398" r:id="rId15"/>
    <p:sldId id="399" r:id="rId16"/>
    <p:sldId id="401" r:id="rId17"/>
    <p:sldId id="402" r:id="rId18"/>
    <p:sldId id="403" r:id="rId19"/>
    <p:sldId id="404" r:id="rId20"/>
    <p:sldId id="406" r:id="rId21"/>
    <p:sldId id="405" r:id="rId22"/>
    <p:sldId id="407" r:id="rId23"/>
    <p:sldId id="408" r:id="rId24"/>
    <p:sldId id="409" r:id="rId25"/>
    <p:sldId id="400" r:id="rId26"/>
    <p:sldId id="33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3.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적과 플레이어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4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적 오브젝트 생성과 업데이트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2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3443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20DE3-750D-788F-B4B2-13BC90B50681}"/>
              </a:ext>
            </a:extLst>
          </p:cNvPr>
          <p:cNvSpPr/>
          <p:nvPr/>
        </p:nvSpPr>
        <p:spPr>
          <a:xfrm>
            <a:off x="57192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09413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236921" y="4308901"/>
            <a:ext cx="11718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동기화와 업데이트는 최대한 자주 하는 것이 좋음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번밖에 업데이트가 안된다면 그 만큼 게임이 끊기거나 반응 속도가 느려지는 문제가 생김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1FDB4C-7F1A-3917-718F-4C4C0FE9BE8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097866" y="2641600"/>
            <a:ext cx="162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4D7143-DEB1-F4B6-974E-627E83D6515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72766" y="2641600"/>
            <a:ext cx="162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826836" y="4216400"/>
            <a:ext cx="10538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게임의 크기가 커지고 유저가 많아질 수록 업데이트를 자주 해줄 수는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실시간 게임의 경우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 정도의 업데이트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많으면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 정도까지는 해줄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번까지 업데이트를 하더라도 이 변화가 사람의 눈을 속이기에는 부족함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FABF97-F5EC-578B-1B46-5A80F6F94250}"/>
              </a:ext>
            </a:extLst>
          </p:cNvPr>
          <p:cNvGrpSpPr/>
          <p:nvPr/>
        </p:nvGrpSpPr>
        <p:grpSpPr>
          <a:xfrm>
            <a:off x="3287183" y="2264831"/>
            <a:ext cx="5617634" cy="753535"/>
            <a:chOff x="3344333" y="2264831"/>
            <a:chExt cx="5617634" cy="75353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4E412A9-1735-9C40-85A0-FFD859B31C4C}"/>
                </a:ext>
              </a:extLst>
            </p:cNvPr>
            <p:cNvSpPr/>
            <p:nvPr/>
          </p:nvSpPr>
          <p:spPr>
            <a:xfrm>
              <a:off x="3344333" y="2264833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4820DE3-750D-788F-B4B2-13BC90B50681}"/>
                </a:ext>
              </a:extLst>
            </p:cNvPr>
            <p:cNvSpPr/>
            <p:nvPr/>
          </p:nvSpPr>
          <p:spPr>
            <a:xfrm>
              <a:off x="4965700" y="2264833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A70452-3A28-13CC-FCFB-CB7EA2DECEA7}"/>
                </a:ext>
              </a:extLst>
            </p:cNvPr>
            <p:cNvSpPr/>
            <p:nvPr/>
          </p:nvSpPr>
          <p:spPr>
            <a:xfrm>
              <a:off x="8208434" y="2264831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31FDB4C-7F1A-3917-718F-4C4C0FE9BE8F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4097866" y="2641600"/>
              <a:ext cx="8678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74D7143-DEB1-F4B6-974E-627E83D65156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5719233" y="2641599"/>
              <a:ext cx="8678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5FAB99-AE25-DDF2-8D2F-2C779577D1BA}"/>
                </a:ext>
              </a:extLst>
            </p:cNvPr>
            <p:cNvSpPr/>
            <p:nvPr/>
          </p:nvSpPr>
          <p:spPr>
            <a:xfrm>
              <a:off x="6587067" y="2264832"/>
              <a:ext cx="753533" cy="753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91B212A-05A2-ECB3-E92A-F5476EE9BC04}"/>
                </a:ext>
              </a:extLst>
            </p:cNvPr>
            <p:cNvCxnSpPr>
              <a:cxnSpLocks/>
              <a:stCxn id="12" idx="6"/>
              <a:endCxn id="5" idx="2"/>
            </p:cNvCxnSpPr>
            <p:nvPr/>
          </p:nvCxnSpPr>
          <p:spPr>
            <a:xfrm flipV="1">
              <a:off x="7340600" y="2641598"/>
              <a:ext cx="8678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73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791584" y="3912663"/>
            <a:ext cx="10608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그렇다면 클라이언트의 입장에서 게임이 끊긴다는 느낌이 없게 하려면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업데이트가 없는 빈 시간에도 오브젝트의 변화가 있으면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클라이언트의 속도는 충분히 빠르므로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번을 넘어선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120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번까지도 가능함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단지 실제 연산에 사용되지 않을 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사용자의 눈을 속이는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20DE3-750D-788F-B4B2-13BC90B50681}"/>
              </a:ext>
            </a:extLst>
          </p:cNvPr>
          <p:cNvSpPr/>
          <p:nvPr/>
        </p:nvSpPr>
        <p:spPr>
          <a:xfrm>
            <a:off x="4908550" y="2264833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264831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1FDB4C-7F1A-3917-718F-4C4C0FE9BE8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040716" y="2641600"/>
            <a:ext cx="867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4D7143-DEB1-F4B6-974E-627E83D65156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 flipV="1">
            <a:off x="5662083" y="2641599"/>
            <a:ext cx="8678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75FAB99-AE25-DDF2-8D2F-2C779577D1BA}"/>
              </a:ext>
            </a:extLst>
          </p:cNvPr>
          <p:cNvSpPr/>
          <p:nvPr/>
        </p:nvSpPr>
        <p:spPr>
          <a:xfrm>
            <a:off x="6529917" y="2264832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1B212A-05A2-ECB3-E92A-F5476EE9BC04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7283450" y="2641598"/>
            <a:ext cx="8678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B7E89FC-FD91-293C-911A-89E3916F7940}"/>
              </a:ext>
            </a:extLst>
          </p:cNvPr>
          <p:cNvSpPr/>
          <p:nvPr/>
        </p:nvSpPr>
        <p:spPr>
          <a:xfrm>
            <a:off x="4186766" y="2337855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5A7EB5-D5B1-7094-1669-0DBA5597B856}"/>
              </a:ext>
            </a:extLst>
          </p:cNvPr>
          <p:cNvSpPr/>
          <p:nvPr/>
        </p:nvSpPr>
        <p:spPr>
          <a:xfrm>
            <a:off x="5776384" y="2337854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3B99AC-B44D-342F-4CE8-6A268B83E818}"/>
              </a:ext>
            </a:extLst>
          </p:cNvPr>
          <p:cNvSpPr/>
          <p:nvPr/>
        </p:nvSpPr>
        <p:spPr>
          <a:xfrm>
            <a:off x="7397751" y="2337854"/>
            <a:ext cx="607483" cy="6074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2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084141" y="4898307"/>
            <a:ext cx="1002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보간법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여러 값 사이 빈 곳에 어떠한 값이 들어가는지를 예측하거나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보외법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여러 값을 벗어난 곳에 어떠한 값이 들어가는지 예측하거나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1741316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1741314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1741314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EEB82-DAF7-2AD9-D7CF-6D82A6492C3E}"/>
              </a:ext>
            </a:extLst>
          </p:cNvPr>
          <p:cNvSpPr/>
          <p:nvPr/>
        </p:nvSpPr>
        <p:spPr>
          <a:xfrm>
            <a:off x="3287183" y="3121382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B02FF0-8C1B-C8E0-A81C-D2B364FB59D4}"/>
              </a:ext>
            </a:extLst>
          </p:cNvPr>
          <p:cNvSpPr/>
          <p:nvPr/>
        </p:nvSpPr>
        <p:spPr>
          <a:xfrm>
            <a:off x="8151284" y="3121380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7ECB21-8C53-1113-7624-74D31ECB1A77}"/>
              </a:ext>
            </a:extLst>
          </p:cNvPr>
          <p:cNvSpPr/>
          <p:nvPr/>
        </p:nvSpPr>
        <p:spPr>
          <a:xfrm>
            <a:off x="5719233" y="312138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118081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118081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BC322A-E0C9-F4B8-81C1-9F3F4EBB15A8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040716" y="3498147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DD8FDB-7A7A-9920-083B-7B480CE8024F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6472766" y="3498147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5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088157" y="3990618"/>
            <a:ext cx="1001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데이터가 있을 때에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어떤 값인지를 계산하는 것이 보간법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게임에서는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데이터가 있으면 최신 데이터를 사용하면 되므로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데이터는 딱히 쓸모가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11385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113848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2113848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490615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490615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0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829283" y="3990618"/>
            <a:ext cx="1053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값이 있을 때에 아직 오지 않은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대한 값을 계산하는 것이 보외법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계산하지 않았거나 아직 전달받지 않은 데이터를 예측하는 것이므로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클라이언트의 자연스러운 화면 변화를 위해서 보외법을 사용해야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E412A9-1735-9C40-85A0-FFD859B31C4C}"/>
              </a:ext>
            </a:extLst>
          </p:cNvPr>
          <p:cNvSpPr/>
          <p:nvPr/>
        </p:nvSpPr>
        <p:spPr>
          <a:xfrm>
            <a:off x="3287183" y="2113850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70452-3A28-13CC-FCFB-CB7EA2DECEA7}"/>
              </a:ext>
            </a:extLst>
          </p:cNvPr>
          <p:cNvSpPr/>
          <p:nvPr/>
        </p:nvSpPr>
        <p:spPr>
          <a:xfrm>
            <a:off x="8151284" y="2113848"/>
            <a:ext cx="753533" cy="753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7046E7-531A-EC08-A864-63C81A6138BD}"/>
              </a:ext>
            </a:extLst>
          </p:cNvPr>
          <p:cNvSpPr/>
          <p:nvPr/>
        </p:nvSpPr>
        <p:spPr>
          <a:xfrm>
            <a:off x="5719233" y="2113848"/>
            <a:ext cx="753533" cy="753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FEC47-DF09-1216-759B-F806670FAB08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 flipV="1">
            <a:off x="4040716" y="2490615"/>
            <a:ext cx="167851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2A0655-D96A-FF00-DABF-BF50EB405C2B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>
            <a:off x="6472766" y="2490615"/>
            <a:ext cx="1678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7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532449" y="4094228"/>
            <a:ext cx="11127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보외법은 기존의 데이터가 어떠한 양상을 보이느냐에 따라 예측 방법이 여러가지로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얼마나 많은 데이터를 쓰느냐에 따라서도 달라짐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떨어지는 물체는 세 점으로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차 함수를 계산하면 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(Quadratic Extrapolation)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등속 직선 운동을 한다면 두 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또는 한 점과 속도가 있으면 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(Lineader Extrapolation)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EEEAFDA-7216-5784-9623-BF4069CE6B1F}"/>
              </a:ext>
            </a:extLst>
          </p:cNvPr>
          <p:cNvSpPr/>
          <p:nvPr/>
        </p:nvSpPr>
        <p:spPr>
          <a:xfrm>
            <a:off x="3276599" y="298311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12DABF-2891-3F92-DC92-A61996257280}"/>
              </a:ext>
            </a:extLst>
          </p:cNvPr>
          <p:cNvSpPr/>
          <p:nvPr/>
        </p:nvSpPr>
        <p:spPr>
          <a:xfrm>
            <a:off x="3869266" y="2013133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F16FE9-1129-930E-4F04-C71D6E58A1C2}"/>
              </a:ext>
            </a:extLst>
          </p:cNvPr>
          <p:cNvSpPr/>
          <p:nvPr/>
        </p:nvSpPr>
        <p:spPr>
          <a:xfrm>
            <a:off x="4741333" y="1073333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7082E8-0308-F43E-E8D1-D565F630E6D8}"/>
              </a:ext>
            </a:extLst>
          </p:cNvPr>
          <p:cNvSpPr/>
          <p:nvPr/>
        </p:nvSpPr>
        <p:spPr>
          <a:xfrm>
            <a:off x="6231466" y="78069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1038A0-C0AD-E6BE-F930-8DC235ACED9E}"/>
              </a:ext>
            </a:extLst>
          </p:cNvPr>
          <p:cNvSpPr/>
          <p:nvPr/>
        </p:nvSpPr>
        <p:spPr>
          <a:xfrm>
            <a:off x="7492999" y="1508824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8F1B51-C1D7-9370-B0B3-E3650A0C8EDD}"/>
              </a:ext>
            </a:extLst>
          </p:cNvPr>
          <p:cNvSpPr/>
          <p:nvPr/>
        </p:nvSpPr>
        <p:spPr>
          <a:xfrm>
            <a:off x="8525932" y="2524824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280665"/>
            <a:ext cx="358752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바뀐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대한 간단한 설명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생성과 업데이트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조작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관리 및 생성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삭제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 오브젝트 업데이트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753437" y="4886678"/>
            <a:ext cx="8685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상황에 따라서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연산 양에 따라서 여러 보외법 중 하나를 선택하면 되지만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여기서는 그 중 가장 간단한 선형 보외법을 사용할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2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2219118" y="4886678"/>
            <a:ext cx="775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선형 보외법은 두 점을 이용하여 다른 점의 위치를 계산하는 방법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점은 하나의 직선 위에 놓여 있다고 가정함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851243" y="4886678"/>
            <a:ext cx="8489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서버로부터 차례대로 적의 위치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받아다고 가정한다면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이용하여 적이 어느 방향으로 이동할 것인지를 예측할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8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1693353" y="4827412"/>
            <a:ext cx="880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 서버로부터 온 이후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 만큼의 시간이 지났다고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이동 속도로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초로 이동한 거리 만큼을 이동했다고 예상할 수 있으며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적의 이동 방향이 있으므로 최종적인 위치를 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선형 보외법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F8AF2-1BA7-ECFA-7934-4863BC000EB7}"/>
              </a:ext>
            </a:extLst>
          </p:cNvPr>
          <p:cNvSpPr txBox="1"/>
          <p:nvPr/>
        </p:nvSpPr>
        <p:spPr>
          <a:xfrm>
            <a:off x="43074" y="4407932"/>
            <a:ext cx="12106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물론 저 방향으로 이동하리라는 보장은 없으며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방향을 틀 경우 끊기는 문제는 여전히 남아있을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다만 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사이에 시간 간격이 충분히 좁다면 자연스러운 보외법을 기대할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높은 정확도를 위해서는 둘 이상의 위치를 사용하거나 속도와 가속도까지 필요할 수 있고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예측이 벗어날 경우에 보간법을 이용하여 자연스러운 변화를 유도할 수도 있음 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86D933-CFC1-4873-5F9E-5C1512B73E2D}"/>
              </a:ext>
            </a:extLst>
          </p:cNvPr>
          <p:cNvSpPr/>
          <p:nvPr/>
        </p:nvSpPr>
        <p:spPr>
          <a:xfrm>
            <a:off x="3412066" y="335833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BFD43C-D5E5-FC05-92E1-55254ED2D13C}"/>
              </a:ext>
            </a:extLst>
          </p:cNvPr>
          <p:cNvSpPr/>
          <p:nvPr/>
        </p:nvSpPr>
        <p:spPr>
          <a:xfrm>
            <a:off x="5943600" y="2416115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48E4EC-5C9A-620A-822A-2C343663B606}"/>
              </a:ext>
            </a:extLst>
          </p:cNvPr>
          <p:cNvCxnSpPr>
            <a:cxnSpLocks/>
          </p:cNvCxnSpPr>
          <p:nvPr/>
        </p:nvCxnSpPr>
        <p:spPr>
          <a:xfrm flipV="1">
            <a:off x="2210172" y="1159934"/>
            <a:ext cx="7755095" cy="2878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9E5EFB7-74FC-909C-D2A8-F7F041692C68}"/>
              </a:ext>
            </a:extLst>
          </p:cNvPr>
          <p:cNvSpPr/>
          <p:nvPr/>
        </p:nvSpPr>
        <p:spPr>
          <a:xfrm>
            <a:off x="8297331" y="157665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3A7B-1A64-728E-6B61-CCBF9CE5A067}"/>
              </a:ext>
            </a:extLst>
          </p:cNvPr>
          <p:cNvSpPr txBox="1"/>
          <p:nvPr/>
        </p:nvSpPr>
        <p:spPr>
          <a:xfrm>
            <a:off x="3397593" y="29828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CFFD6-104E-6BF7-C646-D1297DB228E4}"/>
              </a:ext>
            </a:extLst>
          </p:cNvPr>
          <p:cNvSpPr txBox="1"/>
          <p:nvPr/>
        </p:nvSpPr>
        <p:spPr>
          <a:xfrm>
            <a:off x="5943600" y="20467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E28-E6AD-9CD2-AEF0-5FF9B4695F35}"/>
              </a:ext>
            </a:extLst>
          </p:cNvPr>
          <p:cNvSpPr txBox="1"/>
          <p:nvPr/>
        </p:nvSpPr>
        <p:spPr>
          <a:xfrm>
            <a:off x="8284461" y="12073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endParaRPr lang="ko-KR" altLang="en-US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C10ACB-CF7B-6C05-1927-8563AF820D73}"/>
              </a:ext>
            </a:extLst>
          </p:cNvPr>
          <p:cNvCxnSpPr/>
          <p:nvPr/>
        </p:nvCxnSpPr>
        <p:spPr>
          <a:xfrm flipV="1">
            <a:off x="6557262" y="2116500"/>
            <a:ext cx="1777998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1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3.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F06334-2548-A1E2-BCAD-43D09FCD3156}"/>
              </a:ext>
            </a:extLst>
          </p:cNvPr>
          <p:cNvGrpSpPr/>
          <p:nvPr/>
        </p:nvGrpSpPr>
        <p:grpSpPr>
          <a:xfrm>
            <a:off x="1679205" y="1656966"/>
            <a:ext cx="3060453" cy="2553662"/>
            <a:chOff x="4845739" y="2291966"/>
            <a:chExt cx="3060453" cy="2553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16658-42F4-482B-A04D-0459EAC6608B}"/>
                </a:ext>
              </a:extLst>
            </p:cNvPr>
            <p:cNvSpPr txBox="1"/>
            <p:nvPr/>
          </p:nvSpPr>
          <p:spPr>
            <a:xfrm>
              <a:off x="5932699" y="2291966"/>
              <a:ext cx="929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TCP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D6A688-C78A-ACA5-CE06-D152F5688BD8}"/>
                </a:ext>
              </a:extLst>
            </p:cNvPr>
            <p:cNvSpPr txBox="1"/>
            <p:nvPr/>
          </p:nvSpPr>
          <p:spPr>
            <a:xfrm>
              <a:off x="4845739" y="3275968"/>
              <a:ext cx="30604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연결 기반 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(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소켓 연결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)</a:t>
              </a: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전송을 보장함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느림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네트워크 상황에 유동적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6636739" y="2038741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4634775" y="5041963"/>
            <a:ext cx="2922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통신은 느리다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크다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F06334-2548-A1E2-BCAD-43D09FCD3156}"/>
              </a:ext>
            </a:extLst>
          </p:cNvPr>
          <p:cNvGrpSpPr/>
          <p:nvPr/>
        </p:nvGrpSpPr>
        <p:grpSpPr>
          <a:xfrm>
            <a:off x="1679205" y="1656966"/>
            <a:ext cx="3060453" cy="2553662"/>
            <a:chOff x="4845739" y="2291966"/>
            <a:chExt cx="3060453" cy="2553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16658-42F4-482B-A04D-0459EAC6608B}"/>
                </a:ext>
              </a:extLst>
            </p:cNvPr>
            <p:cNvSpPr txBox="1"/>
            <p:nvPr/>
          </p:nvSpPr>
          <p:spPr>
            <a:xfrm>
              <a:off x="5932699" y="2291966"/>
              <a:ext cx="929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TCP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D6A688-C78A-ACA5-CE06-D152F5688BD8}"/>
                </a:ext>
              </a:extLst>
            </p:cNvPr>
            <p:cNvSpPr txBox="1"/>
            <p:nvPr/>
          </p:nvSpPr>
          <p:spPr>
            <a:xfrm>
              <a:off x="4845739" y="3275968"/>
              <a:ext cx="30604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연결 기반 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(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소켓 연결</a:t>
              </a:r>
              <a:r>
                <a:rPr lang="en-US" altLang="ko-KR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)</a:t>
              </a: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전송을 보장함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느림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네트워크 상황에 유동적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6636739" y="2038741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024757" y="5016563"/>
            <a:ext cx="1014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다루기 쉽다는 장점이 있지만 필요한 데이터보다 훨씬 많은 메모리를 차지함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큰 데이터는 보내기에 많은 시간이 걸리므로 실시간 게임에서 사용하기 부적절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3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1832C-94FE-5ADE-A65F-0E99E95646C4}"/>
              </a:ext>
            </a:extLst>
          </p:cNvPr>
          <p:cNvSpPr txBox="1"/>
          <p:nvPr/>
        </p:nvSpPr>
        <p:spPr>
          <a:xfrm>
            <a:off x="4135966" y="1268274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551081" y="5016563"/>
            <a:ext cx="1108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형식의 데이터 대신 미리 정해진 규칙에 맞는 이진 데이터를 송수신하도록 변경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비해서 다루기가 어렵지만 필요한 데이터만을 보내기에 속도가 월등히 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5CDD3F-699F-4906-6105-09DABB19D3A9}"/>
              </a:ext>
            </a:extLst>
          </p:cNvPr>
          <p:cNvGrpSpPr/>
          <p:nvPr/>
        </p:nvGrpSpPr>
        <p:grpSpPr>
          <a:xfrm>
            <a:off x="1803399" y="3429000"/>
            <a:ext cx="8585200" cy="830997"/>
            <a:chOff x="2091268" y="3429000"/>
            <a:chExt cx="8585200" cy="830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8DE1C1-8D49-0996-38FF-76A6D68D6167}"/>
                </a:ext>
              </a:extLst>
            </p:cNvPr>
            <p:cNvGrpSpPr/>
            <p:nvPr/>
          </p:nvGrpSpPr>
          <p:grpSpPr>
            <a:xfrm>
              <a:off x="2091268" y="3429000"/>
              <a:ext cx="2641600" cy="830997"/>
              <a:chOff x="2091268" y="3429000"/>
              <a:chExt cx="2641600" cy="83099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05F7F49-176A-4A4E-0432-2DBAF335F91F}"/>
                  </a:ext>
                </a:extLst>
              </p:cNvPr>
              <p:cNvSpPr/>
              <p:nvPr/>
            </p:nvSpPr>
            <p:spPr>
              <a:xfrm>
                <a:off x="2091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d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6BA32C-20C5-F186-68E9-3C06AC6071C6}"/>
                  </a:ext>
                </a:extLst>
              </p:cNvPr>
              <p:cNvSpPr/>
              <p:nvPr/>
            </p:nvSpPr>
            <p:spPr>
              <a:xfrm>
                <a:off x="2751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a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5446AF-EC12-8C59-FE4F-E2E7C490A0B0}"/>
                  </a:ext>
                </a:extLst>
              </p:cNvPr>
              <p:cNvSpPr/>
              <p:nvPr/>
            </p:nvSpPr>
            <p:spPr>
              <a:xfrm>
                <a:off x="3412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t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C57B96-030D-F16B-1D4D-5E40E7F3DC9D}"/>
                  </a:ext>
                </a:extLst>
              </p:cNvPr>
              <p:cNvSpPr/>
              <p:nvPr/>
            </p:nvSpPr>
            <p:spPr>
              <a:xfrm>
                <a:off x="40724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a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D42BA4-90A9-292E-5281-3C8FA7D7BAA5}"/>
                </a:ext>
              </a:extLst>
            </p:cNvPr>
            <p:cNvGrpSpPr/>
            <p:nvPr/>
          </p:nvGrpSpPr>
          <p:grpSpPr>
            <a:xfrm>
              <a:off x="4732868" y="3429000"/>
              <a:ext cx="2641600" cy="830997"/>
              <a:chOff x="2091268" y="3429000"/>
              <a:chExt cx="2641600" cy="83099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89282F-AE87-C666-72C7-1BFB5D250B25}"/>
                  </a:ext>
                </a:extLst>
              </p:cNvPr>
              <p:cNvSpPr/>
              <p:nvPr/>
            </p:nvSpPr>
            <p:spPr>
              <a:xfrm>
                <a:off x="2091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FDE2558-227C-E789-AD5D-DA31F09DEF38}"/>
                  </a:ext>
                </a:extLst>
              </p:cNvPr>
              <p:cNvSpPr/>
              <p:nvPr/>
            </p:nvSpPr>
            <p:spPr>
              <a:xfrm>
                <a:off x="2751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74E7A25-CCE6-06AC-7FAB-66056A5C09CD}"/>
                  </a:ext>
                </a:extLst>
              </p:cNvPr>
              <p:cNvSpPr/>
              <p:nvPr/>
            </p:nvSpPr>
            <p:spPr>
              <a:xfrm>
                <a:off x="3412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0D3F2D5-A596-4F1D-DDFA-73DB7C607A7D}"/>
                  </a:ext>
                </a:extLst>
              </p:cNvPr>
              <p:cNvSpPr/>
              <p:nvPr/>
            </p:nvSpPr>
            <p:spPr>
              <a:xfrm>
                <a:off x="40724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E491E49-B06F-D64A-1752-E11BE712FB9D}"/>
                </a:ext>
              </a:extLst>
            </p:cNvPr>
            <p:cNvGrpSpPr/>
            <p:nvPr/>
          </p:nvGrpSpPr>
          <p:grpSpPr>
            <a:xfrm>
              <a:off x="8034868" y="3429000"/>
              <a:ext cx="2641600" cy="830997"/>
              <a:chOff x="8034868" y="3429000"/>
              <a:chExt cx="2641600" cy="83099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D77D231-BF70-92DC-8899-9006F40ED430}"/>
                  </a:ext>
                </a:extLst>
              </p:cNvPr>
              <p:cNvSpPr/>
              <p:nvPr/>
            </p:nvSpPr>
            <p:spPr>
              <a:xfrm>
                <a:off x="80348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A77420-4106-135B-FA85-B78F4DFC769D}"/>
                  </a:ext>
                </a:extLst>
              </p:cNvPr>
              <p:cNvSpPr/>
              <p:nvPr/>
            </p:nvSpPr>
            <p:spPr>
              <a:xfrm>
                <a:off x="86952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30056F2-4DCF-B4EA-48B8-D4D7B854C6D8}"/>
                  </a:ext>
                </a:extLst>
              </p:cNvPr>
              <p:cNvSpPr/>
              <p:nvPr/>
            </p:nvSpPr>
            <p:spPr>
              <a:xfrm>
                <a:off x="93556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.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17D534F-0F18-E0FE-2053-47D019F4FDF8}"/>
                  </a:ext>
                </a:extLst>
              </p:cNvPr>
              <p:cNvSpPr/>
              <p:nvPr/>
            </p:nvSpPr>
            <p:spPr>
              <a:xfrm>
                <a:off x="10016068" y="3429000"/>
                <a:ext cx="6604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0EB04B-181F-0D00-D647-3EEA32981D7E}"/>
                </a:ext>
              </a:extLst>
            </p:cNvPr>
            <p:cNvSpPr/>
            <p:nvPr/>
          </p:nvSpPr>
          <p:spPr>
            <a:xfrm>
              <a:off x="7374468" y="3429000"/>
              <a:ext cx="6604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rPr>
                <a:t>true</a:t>
              </a:r>
              <a:endParaRPr lang="ko-KR" altLang="en-US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28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463998" y="4991163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부분에서는 필요한 데이터만을 바이트 배열로 바꾸어서 전달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(UnzipWrapped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이라는 값은 이벤트의 번호를 의미함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1727200" y="1841437"/>
            <a:ext cx="87376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ToBinary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UnzipWrapped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[]&gt;()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811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1992992" y="4985578"/>
            <a:ext cx="820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받는 부분에서는 형식에 맞게 바이트 배열을 해석하여 저장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1727200" y="1951504"/>
            <a:ext cx="8737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ByteUtil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playersSize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6960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985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바뀐 </a:t>
            </a:r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CSocket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대한 간단한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E712AE-9C75-F3EC-73B5-2B84B1DA5261}"/>
              </a:ext>
            </a:extLst>
          </p:cNvPr>
          <p:cNvSpPr txBox="1"/>
          <p:nvPr/>
        </p:nvSpPr>
        <p:spPr>
          <a:xfrm>
            <a:off x="2122107" y="5197244"/>
            <a:ext cx="7947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경계가 없으므로 맨 처음에 데이터의 크기를 전달받고 나서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크기만큼 데이터를 읽어서 각 이벤트에 맞게 해석함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8744-FF32-99BA-BCFF-C044F38AFE66}"/>
              </a:ext>
            </a:extLst>
          </p:cNvPr>
          <p:cNvSpPr txBox="1"/>
          <p:nvPr/>
        </p:nvSpPr>
        <p:spPr>
          <a:xfrm>
            <a:off x="736599" y="1536637"/>
            <a:ext cx="10718801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BitConverter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BitConverter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ToInt32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SocketFlags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9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961</Words>
  <Application>Microsoft Office PowerPoint</Application>
  <PresentationFormat>와이드스크린</PresentationFormat>
  <Paragraphs>161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나눔스퀘어OTF ExtraBold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210</cp:revision>
  <dcterms:created xsi:type="dcterms:W3CDTF">2023-05-12T11:56:26Z</dcterms:created>
  <dcterms:modified xsi:type="dcterms:W3CDTF">2023-05-27T10:35:25Z</dcterms:modified>
</cp:coreProperties>
</file>