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56" r:id="rId2"/>
    <p:sldId id="257" r:id="rId3"/>
    <p:sldId id="274" r:id="rId4"/>
    <p:sldId id="271" r:id="rId5"/>
    <p:sldId id="283" r:id="rId6"/>
    <p:sldId id="284" r:id="rId7"/>
    <p:sldId id="285" r:id="rId8"/>
    <p:sldId id="286" r:id="rId9"/>
    <p:sldId id="287" r:id="rId10"/>
    <p:sldId id="281" r:id="rId11"/>
    <p:sldId id="288" r:id="rId12"/>
    <p:sldId id="289" r:id="rId13"/>
    <p:sldId id="291" r:id="rId14"/>
    <p:sldId id="573" r:id="rId15"/>
    <p:sldId id="278" r:id="rId16"/>
    <p:sldId id="292" r:id="rId17"/>
    <p:sldId id="293" r:id="rId18"/>
    <p:sldId id="294" r:id="rId19"/>
    <p:sldId id="295" r:id="rId20"/>
    <p:sldId id="296" r:id="rId21"/>
    <p:sldId id="297" r:id="rId22"/>
    <p:sldId id="574" r:id="rId23"/>
    <p:sldId id="279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575" r:id="rId33"/>
    <p:sldId id="280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316" r:id="rId45"/>
    <p:sldId id="317" r:id="rId46"/>
    <p:sldId id="318" r:id="rId47"/>
    <p:sldId id="319" r:id="rId48"/>
    <p:sldId id="320" r:id="rId49"/>
    <p:sldId id="576" r:id="rId50"/>
    <p:sldId id="290" r:id="rId51"/>
    <p:sldId id="324" r:id="rId52"/>
    <p:sldId id="325" r:id="rId53"/>
    <p:sldId id="326" r:id="rId54"/>
    <p:sldId id="327" r:id="rId55"/>
    <p:sldId id="329" r:id="rId56"/>
    <p:sldId id="330" r:id="rId57"/>
    <p:sldId id="331" r:id="rId58"/>
    <p:sldId id="578" r:id="rId59"/>
    <p:sldId id="333" r:id="rId60"/>
    <p:sldId id="321" r:id="rId61"/>
    <p:sldId id="334" r:id="rId62"/>
    <p:sldId id="337" r:id="rId63"/>
    <p:sldId id="335" r:id="rId64"/>
    <p:sldId id="338" r:id="rId65"/>
    <p:sldId id="339" r:id="rId66"/>
    <p:sldId id="340" r:id="rId67"/>
    <p:sldId id="341" r:id="rId68"/>
    <p:sldId id="342" r:id="rId69"/>
    <p:sldId id="336" r:id="rId70"/>
    <p:sldId id="343" r:id="rId71"/>
    <p:sldId id="344" r:id="rId72"/>
    <p:sldId id="577" r:id="rId73"/>
    <p:sldId id="332" r:id="rId7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90" d="100"/>
          <a:sy n="90" d="100"/>
        </p:scale>
        <p:origin x="38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7EB99-FAE7-4725-BA94-3CCFFD799A43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60D8C-B690-41B9-870F-B400D75FF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73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60D8C-B690-41B9-870F-B400D75FFF7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981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60D8C-B690-41B9-870F-B400D75FFF7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062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60D8C-B690-41B9-870F-B400D75FFF72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745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D3E5E-C793-8349-8815-C7B5358C7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C0D88D-0466-5A0A-03CF-426AC10D6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43A8B2-80CE-30B3-A098-5793B88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9DFCAD-E6FF-4969-F276-102F4EE67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B8A231-1187-13D0-E7D8-CA689AB8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143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A6348-2A63-9673-AE81-D4D4013A7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4C8547-E3D7-3955-977A-09B71FEBF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74E06D-FD3C-B369-CFC3-E95C515AC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811D17-FF85-D3CD-D113-6AE3F5A13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63F83F-187A-0A96-3884-F1503A5A7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56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12DCA9-E0AF-C341-BC3A-F86AFEA99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FB4C94-CF1C-EC4C-BD8C-634BFFFDF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0F16A3-3E0B-4CB7-A50D-2AB5DABB0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3A128D-6BEE-7CD8-D7D2-1C25D1E85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56BB5A-F274-BF0F-C363-D6D9F47B0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94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24E55-DAC2-0845-A637-95A1F4AB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2256C3-D483-A773-C603-CDE8D6F58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77876B-8ADA-9B98-0340-D35197209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F8DCC9-E837-37DE-A3B4-41D1CCDD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4C5FD6-25C5-4A27-891C-887A08201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48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74DD4-A097-3DE6-0C59-BEE2D4058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5697EF-860E-07C4-4ACC-898A784E9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AAFF3-5085-BCD9-199B-1A800760B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14C4B9-8A7A-8F9C-7657-DCC3B4A85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A7433D-1D00-FB6C-03ED-770778E94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201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C3B6B5-F107-7D22-377E-A065202BD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574A31-DB23-667F-8F5E-1441759B9A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71B3B3-A5D1-B08F-F5B9-9EF56DB69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85ED6D-8BF2-8C40-CE11-F87E226CC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F0F612-174C-34BC-B33C-A3E9CE1F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5EFD3C-CB5E-C8D4-4D1C-3B83B07D3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540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84DE5-FC29-CE7F-507D-662AE490B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677A9-3FFA-196E-5293-97066797C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28DF45-05B8-5FAC-2BE9-9CFBFEA3C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C6EA4F-9605-2228-C486-29A50A239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E31E3F-7335-B3DA-FB5B-FFB7F7108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F7741C-C15A-75C0-54F4-4BCE24A0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02FB9A-D9E1-1345-58AF-C0E8F9426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C6FF90-7A58-6033-C6A6-407697993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149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A48D1-CF1B-AE38-D6F0-68E62D0A5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F89583-815C-A1AE-2E3F-71827C9C9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1F94CF-6B7A-D063-3B5B-84330EE2D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41013D-D701-AF6D-50E8-F608E66C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54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5F4F48-F864-E9FE-9C37-6A1A44FDB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36E9D5-B65A-3906-397A-A8660A137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0D13C0-F956-C81A-25BA-1D670E3F8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236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42C911-FADA-1A34-42BE-437113601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56EF15-512A-1D4A-C608-2F2E61A42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87A75E-FB45-8A93-E9E9-942990402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535D07-8C3A-D7CB-161D-D2325335A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372CC5-10B8-6A47-3463-92C57D500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AC3360-1EC1-A8B0-A5E4-5CCF33491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337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D03E3-CA9E-079D-2833-12C5AAFBE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1C16EA-E19D-678E-A1C0-195D065409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09AE97-5398-B3FB-3505-2CAEA5757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BDCC15-41B3-158F-3729-1D0D78DFC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328E3E-8618-2311-EA21-1F00EE36F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22816B-50E9-01D5-5361-F21BE24FE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4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AF92BF-7725-0CCA-DE11-848BDA761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4CDC25-F061-6E82-D4A4-A89E0F3C0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8D444D-FD70-6547-76CE-85EB53F473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72017-BE66-4B4D-982F-9BB0EB8CA65B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35CEDC-7D48-EC7B-41C2-50442989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2064F-4BBA-5784-C6F2-D347B8075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05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97B46B-CFC5-93ED-A492-B2C85735204B}"/>
              </a:ext>
            </a:extLst>
          </p:cNvPr>
          <p:cNvSpPr txBox="1"/>
          <p:nvPr/>
        </p:nvSpPr>
        <p:spPr>
          <a:xfrm>
            <a:off x="3384744" y="2244692"/>
            <a:ext cx="5422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2023 Unity Lecture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E6985-3FD7-FF91-5BED-CA41C2612A86}"/>
              </a:ext>
            </a:extLst>
          </p:cNvPr>
          <p:cNvSpPr txBox="1"/>
          <p:nvPr/>
        </p:nvSpPr>
        <p:spPr>
          <a:xfrm>
            <a:off x="3640038" y="3081867"/>
            <a:ext cx="4911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선린인터넷고등학교 게임 심화 소수전공</a:t>
            </a:r>
            <a:endParaRPr lang="en-US" altLang="ko-KR" sz="24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C5AFA3D-0263-1715-BE70-E440D0AAE802}"/>
              </a:ext>
            </a:extLst>
          </p:cNvPr>
          <p:cNvCxnSpPr>
            <a:cxnSpLocks/>
          </p:cNvCxnSpPr>
          <p:nvPr/>
        </p:nvCxnSpPr>
        <p:spPr>
          <a:xfrm>
            <a:off x="3384744" y="3014133"/>
            <a:ext cx="54225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410A30A-7205-1C1B-5D61-74EC45D3F47A}"/>
              </a:ext>
            </a:extLst>
          </p:cNvPr>
          <p:cNvSpPr txBox="1"/>
          <p:nvPr/>
        </p:nvSpPr>
        <p:spPr>
          <a:xfrm>
            <a:off x="3384744" y="3783574"/>
            <a:ext cx="2052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Day 10. </a:t>
            </a:r>
            <a:r>
              <a:rPr lang="ko-KR" altLang="en-US" sz="1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데이터 처리 기초</a:t>
            </a:r>
            <a:endParaRPr lang="en-US" altLang="ko-KR" sz="14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1209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70F4AB0-F5C5-4B35-837B-95EDB140EBC4}"/>
              </a:ext>
            </a:extLst>
          </p:cNvPr>
          <p:cNvSpPr txBox="1"/>
          <p:nvPr/>
        </p:nvSpPr>
        <p:spPr>
          <a:xfrm>
            <a:off x="2147643" y="2057866"/>
            <a:ext cx="7896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프로그래머가 손수 직접 한땀 한땀 옮기는 공간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47E48D-4C05-4C95-9123-DED167916693}"/>
              </a:ext>
            </a:extLst>
          </p:cNvPr>
          <p:cNvSpPr txBox="1"/>
          <p:nvPr/>
        </p:nvSpPr>
        <p:spPr>
          <a:xfrm>
            <a:off x="2788684" y="3235960"/>
            <a:ext cx="6878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클라이언트 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게임이 실행되고 있는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보조기억장치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CE8BA3-4D5D-455A-9D02-7CD3434F34A8}"/>
              </a:ext>
            </a:extLst>
          </p:cNvPr>
          <p:cNvSpPr txBox="1"/>
          <p:nvPr/>
        </p:nvSpPr>
        <p:spPr>
          <a:xfrm>
            <a:off x="4256584" y="3697625"/>
            <a:ext cx="612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프로그램이 읽도록 만들어지는 파일들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(txt,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json,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psd …)</a:t>
            </a:r>
            <a:endParaRPr lang="ko-KR" altLang="en-US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E2B317-9018-499F-8761-0A08621F2D86}"/>
              </a:ext>
            </a:extLst>
          </p:cNvPr>
          <p:cNvSpPr txBox="1"/>
          <p:nvPr/>
        </p:nvSpPr>
        <p:spPr>
          <a:xfrm>
            <a:off x="2788684" y="4559400"/>
            <a:ext cx="3182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서버의 보조기억 장치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0FBE08-8BD2-4077-B03F-0684DBF4EDC4}"/>
              </a:ext>
            </a:extLst>
          </p:cNvPr>
          <p:cNvSpPr txBox="1"/>
          <p:nvPr/>
        </p:nvSpPr>
        <p:spPr>
          <a:xfrm>
            <a:off x="4437723" y="5021065"/>
            <a:ext cx="5942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서버의 데이터베이스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(MySQL, MongoDB, MariaDB …)</a:t>
            </a:r>
            <a:endParaRPr lang="ko-KR" altLang="en-US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C89FB1-7505-B3CF-1C3D-C0268E639F52}"/>
              </a:ext>
            </a:extLst>
          </p:cNvPr>
          <p:cNvSpPr txBox="1"/>
          <p:nvPr/>
        </p:nvSpPr>
        <p:spPr>
          <a:xfrm>
            <a:off x="171888" y="194702"/>
            <a:ext cx="1838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데이터 관리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4F15B4F-3F46-C580-CEDC-C7A0E2515A70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216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70F4AB0-F5C5-4B35-837B-95EDB140EBC4}"/>
              </a:ext>
            </a:extLst>
          </p:cNvPr>
          <p:cNvSpPr txBox="1"/>
          <p:nvPr/>
        </p:nvSpPr>
        <p:spPr>
          <a:xfrm>
            <a:off x="2147643" y="2057866"/>
            <a:ext cx="7896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프로그래머가 손수 직접 한땀 한땀 옮기는 공간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47E48D-4C05-4C95-9123-DED167916693}"/>
              </a:ext>
            </a:extLst>
          </p:cNvPr>
          <p:cNvSpPr txBox="1"/>
          <p:nvPr/>
        </p:nvSpPr>
        <p:spPr>
          <a:xfrm>
            <a:off x="2788684" y="3235960"/>
            <a:ext cx="6878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클라이언트 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게임이 실행되고 있는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보조기억장치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CE8BA3-4D5D-455A-9D02-7CD3434F34A8}"/>
              </a:ext>
            </a:extLst>
          </p:cNvPr>
          <p:cNvSpPr txBox="1"/>
          <p:nvPr/>
        </p:nvSpPr>
        <p:spPr>
          <a:xfrm>
            <a:off x="4256584" y="3697625"/>
            <a:ext cx="612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프로그램이 읽도록 만들어지는 파일들 </a:t>
            </a:r>
            <a:r>
              <a:rPr lang="en-US" altLang="ko-KR" sz="20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(txt,</a:t>
            </a:r>
            <a:r>
              <a:rPr lang="ko-KR" altLang="en-US" sz="20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json,</a:t>
            </a:r>
            <a:r>
              <a:rPr lang="ko-KR" altLang="en-US" sz="20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psd …)</a:t>
            </a:r>
            <a:endParaRPr lang="ko-KR" altLang="en-US" sz="2000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6FEF2D-4742-4879-9029-C54A8169B4A4}"/>
              </a:ext>
            </a:extLst>
          </p:cNvPr>
          <p:cNvSpPr txBox="1"/>
          <p:nvPr/>
        </p:nvSpPr>
        <p:spPr>
          <a:xfrm>
            <a:off x="3013104" y="4671160"/>
            <a:ext cx="64299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언어를 배울 때 파일 입출력을 왜 쓰지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에 의문을 가졌다면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여기에 쓰기 위해서 배운 것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20D5DC-4472-AF0F-5D92-1366B6240507}"/>
              </a:ext>
            </a:extLst>
          </p:cNvPr>
          <p:cNvSpPr txBox="1"/>
          <p:nvPr/>
        </p:nvSpPr>
        <p:spPr>
          <a:xfrm>
            <a:off x="171888" y="194702"/>
            <a:ext cx="1838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데이터 관리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CBB2077-4F7C-E91A-5836-DAED407F6330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920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70F4AB0-F5C5-4B35-837B-95EDB140EBC4}"/>
              </a:ext>
            </a:extLst>
          </p:cNvPr>
          <p:cNvSpPr txBox="1"/>
          <p:nvPr/>
        </p:nvSpPr>
        <p:spPr>
          <a:xfrm>
            <a:off x="2147642" y="2057866"/>
            <a:ext cx="7896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프로그래머가 손수 직접 한땀 한땀 옮기는 방법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47E48D-4C05-4C95-9123-DED167916693}"/>
              </a:ext>
            </a:extLst>
          </p:cNvPr>
          <p:cNvSpPr txBox="1"/>
          <p:nvPr/>
        </p:nvSpPr>
        <p:spPr>
          <a:xfrm>
            <a:off x="2788684" y="3235960"/>
            <a:ext cx="6288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RAM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데이터와는 다른 형식으로 옮기는 방법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3A4595-09B6-4CA8-927B-FA6E683E8624}"/>
              </a:ext>
            </a:extLst>
          </p:cNvPr>
          <p:cNvSpPr txBox="1"/>
          <p:nvPr/>
        </p:nvSpPr>
        <p:spPr>
          <a:xfrm>
            <a:off x="2788684" y="4559400"/>
            <a:ext cx="7080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RAM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데이터 형식을 그대로 유치한 채 옮기는 방법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D5502C-258A-4FB5-AEE4-D4E162FCA49D}"/>
              </a:ext>
            </a:extLst>
          </p:cNvPr>
          <p:cNvSpPr txBox="1"/>
          <p:nvPr/>
        </p:nvSpPr>
        <p:spPr>
          <a:xfrm>
            <a:off x="4004913" y="5021065"/>
            <a:ext cx="6375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데이터를 직렬화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(Serialization)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하여 바이너리 파일로 저장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376353-7A17-443F-8AB8-BB45C7D58B98}"/>
              </a:ext>
            </a:extLst>
          </p:cNvPr>
          <p:cNvSpPr txBox="1"/>
          <p:nvPr/>
        </p:nvSpPr>
        <p:spPr>
          <a:xfrm>
            <a:off x="4937861" y="3697625"/>
            <a:ext cx="5442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텍스트 파일과 바이너리 파일 둘 다 사용할 수 있음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543528-2511-3AE5-6B98-0EAFDC0C41CF}"/>
              </a:ext>
            </a:extLst>
          </p:cNvPr>
          <p:cNvSpPr txBox="1"/>
          <p:nvPr/>
        </p:nvSpPr>
        <p:spPr>
          <a:xfrm>
            <a:off x="171888" y="194702"/>
            <a:ext cx="1838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데이터 관리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FE28705-E278-C8FD-B13E-C211BE5F187A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072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70F4AB0-F5C5-4B35-837B-95EDB140EBC4}"/>
              </a:ext>
            </a:extLst>
          </p:cNvPr>
          <p:cNvSpPr txBox="1"/>
          <p:nvPr/>
        </p:nvSpPr>
        <p:spPr>
          <a:xfrm>
            <a:off x="2100360" y="2057866"/>
            <a:ext cx="799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RAM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데이터와는 다른 형식으로 옮기는 방법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47E48D-4C05-4C95-9123-DED167916693}"/>
              </a:ext>
            </a:extLst>
          </p:cNvPr>
          <p:cNvSpPr txBox="1"/>
          <p:nvPr/>
        </p:nvSpPr>
        <p:spPr>
          <a:xfrm>
            <a:off x="2788684" y="3235960"/>
            <a:ext cx="5299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귀찮으니 이미 만들어진걸 사용하겠다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3A4595-09B6-4CA8-927B-FA6E683E8624}"/>
              </a:ext>
            </a:extLst>
          </p:cNvPr>
          <p:cNvSpPr txBox="1"/>
          <p:nvPr/>
        </p:nvSpPr>
        <p:spPr>
          <a:xfrm>
            <a:off x="2788684" y="4559400"/>
            <a:ext cx="3259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내가 직접 구현하겠다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D5502C-258A-4FB5-AEE4-D4E162FCA49D}"/>
              </a:ext>
            </a:extLst>
          </p:cNvPr>
          <p:cNvSpPr txBox="1"/>
          <p:nvPr/>
        </p:nvSpPr>
        <p:spPr>
          <a:xfrm>
            <a:off x="4309483" y="5021065"/>
            <a:ext cx="6070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txt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en-US" altLang="ko-KR" sz="20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xml,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혹은 직접 만든 텍스트 혹은 바이너리 포맷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376353-7A17-443F-8AB8-BB45C7D58B98}"/>
              </a:ext>
            </a:extLst>
          </p:cNvPr>
          <p:cNvSpPr txBox="1"/>
          <p:nvPr/>
        </p:nvSpPr>
        <p:spPr>
          <a:xfrm>
            <a:off x="3506379" y="3697625"/>
            <a:ext cx="6873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유니티의 플레이어 프리퍼런스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안드로이드의 쉐어드 프리퍼런스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512965-0EB3-F40B-AB52-68B6B389AD1F}"/>
              </a:ext>
            </a:extLst>
          </p:cNvPr>
          <p:cNvSpPr txBox="1"/>
          <p:nvPr/>
        </p:nvSpPr>
        <p:spPr>
          <a:xfrm>
            <a:off x="171888" y="194702"/>
            <a:ext cx="1838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데이터 관리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C073576-2C66-5315-8DB5-52CDFBF71379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294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570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061E82-2F97-452E-8302-9BA4AA6ED94E}"/>
              </a:ext>
            </a:extLst>
          </p:cNvPr>
          <p:cNvSpPr txBox="1"/>
          <p:nvPr/>
        </p:nvSpPr>
        <p:spPr>
          <a:xfrm>
            <a:off x="4652335" y="2338462"/>
            <a:ext cx="28873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Player Prefs</a:t>
            </a:r>
            <a:endParaRPr lang="ko-KR" altLang="en-US" sz="4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5E7AEA-E192-48C3-B809-8FA6C179AB34}"/>
              </a:ext>
            </a:extLst>
          </p:cNvPr>
          <p:cNvSpPr txBox="1"/>
          <p:nvPr/>
        </p:nvSpPr>
        <p:spPr>
          <a:xfrm>
            <a:off x="2546791" y="3845560"/>
            <a:ext cx="70984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유니티에서 데이터 저장을 위해서 제공하는 간단한 기능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Key-Value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문자열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정수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실수의 값을 저장할 수 있음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6B66CB-81D2-3BB3-2960-E459265EACFC}"/>
              </a:ext>
            </a:extLst>
          </p:cNvPr>
          <p:cNvSpPr txBox="1"/>
          <p:nvPr/>
        </p:nvSpPr>
        <p:spPr>
          <a:xfrm>
            <a:off x="171888" y="194702"/>
            <a:ext cx="3148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플레이어 프리퍼런스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3BF3A12-1528-0606-B4C7-A95F8E0F3A83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666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0D453D1-5572-4726-B421-8F63C5945038}"/>
              </a:ext>
            </a:extLst>
          </p:cNvPr>
          <p:cNvSpPr txBox="1"/>
          <p:nvPr/>
        </p:nvSpPr>
        <p:spPr>
          <a:xfrm>
            <a:off x="1653540" y="2486243"/>
            <a:ext cx="8884920" cy="7078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PlayerPrefs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GetFloat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"float"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PlayerPrefs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SetFloat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"float"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1.0f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0A583C-7E7A-42BA-B636-0F22C8ABEBA7}"/>
              </a:ext>
            </a:extLst>
          </p:cNvPr>
          <p:cNvSpPr txBox="1"/>
          <p:nvPr/>
        </p:nvSpPr>
        <p:spPr>
          <a:xfrm>
            <a:off x="679421" y="4040013"/>
            <a:ext cx="108331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PlayerPrefs.GetType :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해당 키에 해당하는 벨류를 가져옴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없다면 기본 값으로 지정함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PlayerPrefs.SetType :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해당 키에 해당하는 벨류를 설정함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F3FF70-3CC8-811D-CF31-9207D012CDD9}"/>
              </a:ext>
            </a:extLst>
          </p:cNvPr>
          <p:cNvSpPr txBox="1"/>
          <p:nvPr/>
        </p:nvSpPr>
        <p:spPr>
          <a:xfrm>
            <a:off x="171888" y="194702"/>
            <a:ext cx="3148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플레이어 프리퍼런스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7C97328-2F69-4048-338B-9FD0E581499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00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E53970E-0A1B-4319-8EBF-C5EE59C65542}"/>
              </a:ext>
            </a:extLst>
          </p:cNvPr>
          <p:cNvSpPr txBox="1"/>
          <p:nvPr/>
        </p:nvSpPr>
        <p:spPr>
          <a:xfrm>
            <a:off x="3048000" y="2144375"/>
            <a:ext cx="60960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PlayerPrefs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DeleteKey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"float"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PlayerPrefs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DeleteAll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PlayerPrefs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HasKey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"float"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B4D986-7BB4-4F72-98DA-3268749A1566}"/>
              </a:ext>
            </a:extLst>
          </p:cNvPr>
          <p:cNvSpPr txBox="1"/>
          <p:nvPr/>
        </p:nvSpPr>
        <p:spPr>
          <a:xfrm>
            <a:off x="2143828" y="3986326"/>
            <a:ext cx="79043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PlayerPrefs.DeleteKey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: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해당하는 키와 벨류를 제거함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PlayerPrefs.DeleteAll :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모든 데이터를 제거함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PlayerPrefs.HasKey :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키에 해당하는 벨류가 있는지를 확인함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9BB3BF-AE32-494B-828C-176A456186B8}"/>
              </a:ext>
            </a:extLst>
          </p:cNvPr>
          <p:cNvSpPr txBox="1"/>
          <p:nvPr/>
        </p:nvSpPr>
        <p:spPr>
          <a:xfrm>
            <a:off x="171888" y="194702"/>
            <a:ext cx="3148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플레이어 프리퍼런스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C6FF2E0-883C-9C9D-A177-4B0A3DB79173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307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03AAE2B-09BC-4CBA-90C0-B0EA837E6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70" y="1754296"/>
            <a:ext cx="10729460" cy="33494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BF09F8-C87F-4969-A45B-19F10B62789A}"/>
              </a:ext>
            </a:extLst>
          </p:cNvPr>
          <p:cNvSpPr txBox="1"/>
          <p:nvPr/>
        </p:nvSpPr>
        <p:spPr>
          <a:xfrm>
            <a:off x="2546791" y="5378246"/>
            <a:ext cx="7098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플레이어 프리퍼런스의 데이터는 특정한 위치에 저장됨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FFE0A3-4A1C-6DD8-2A42-FA97DA004B92}"/>
              </a:ext>
            </a:extLst>
          </p:cNvPr>
          <p:cNvSpPr txBox="1"/>
          <p:nvPr/>
        </p:nvSpPr>
        <p:spPr>
          <a:xfrm>
            <a:off x="171888" y="194702"/>
            <a:ext cx="3148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플레이어 프리퍼런스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F750ED6-7112-362D-5D21-B749D24A103C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390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4BF09F8-C87F-4969-A45B-19F10B62789A}"/>
              </a:ext>
            </a:extLst>
          </p:cNvPr>
          <p:cNvSpPr txBox="1"/>
          <p:nvPr/>
        </p:nvSpPr>
        <p:spPr>
          <a:xfrm>
            <a:off x="2865795" y="2797606"/>
            <a:ext cx="6460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플레이어 프리퍼런스는 데이터를 암호화하지 않음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C97C1F-F6DB-4A10-9D1F-C4464E23F8F5}"/>
              </a:ext>
            </a:extLst>
          </p:cNvPr>
          <p:cNvSpPr txBox="1"/>
          <p:nvPr/>
        </p:nvSpPr>
        <p:spPr>
          <a:xfrm>
            <a:off x="3528629" y="3700330"/>
            <a:ext cx="5134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→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게임의 데이터를 조작하는 것이 쉬움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6B007A-6DD5-904E-A008-D748CA0A8409}"/>
              </a:ext>
            </a:extLst>
          </p:cNvPr>
          <p:cNvSpPr txBox="1"/>
          <p:nvPr/>
        </p:nvSpPr>
        <p:spPr>
          <a:xfrm>
            <a:off x="171888" y="194702"/>
            <a:ext cx="3148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플레이어 프리퍼런스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394F91B-FCB9-5826-423D-3807F934C5D3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755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D8AA61-CCB5-6254-626B-9F76C542077A}"/>
              </a:ext>
            </a:extLst>
          </p:cNvPr>
          <p:cNvSpPr txBox="1"/>
          <p:nvPr/>
        </p:nvSpPr>
        <p:spPr>
          <a:xfrm>
            <a:off x="3973464" y="976349"/>
            <a:ext cx="4245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오늘은 무얼 하나요</a:t>
            </a:r>
            <a:r>
              <a:rPr lang="en-US" altLang="ko-KR" sz="400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F95F14-0B91-C27C-026F-38AA89A48701}"/>
              </a:ext>
            </a:extLst>
          </p:cNvPr>
          <p:cNvSpPr txBox="1"/>
          <p:nvPr/>
        </p:nvSpPr>
        <p:spPr>
          <a:xfrm>
            <a:off x="4216319" y="2521297"/>
            <a:ext cx="2239716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이론과 실습</a:t>
            </a:r>
            <a:endParaRPr lang="en-US" altLang="ko-KR" sz="24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데이터 관리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플레이어 프리퍼런스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TXT</a:t>
            </a:r>
          </a:p>
          <a:p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JSON</a:t>
            </a:r>
          </a:p>
          <a:p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데이터 직렬화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6343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55C18A3-575C-4052-8CCD-E4C74FADB246}"/>
              </a:ext>
            </a:extLst>
          </p:cNvPr>
          <p:cNvSpPr txBox="1"/>
          <p:nvPr/>
        </p:nvSpPr>
        <p:spPr>
          <a:xfrm>
            <a:off x="1960899" y="2057866"/>
            <a:ext cx="8270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데이터를 마음대로 수정하지 못하도록 하는 방법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1A1CC2-8A3E-494A-94B9-585EE67A39D9}"/>
              </a:ext>
            </a:extLst>
          </p:cNvPr>
          <p:cNvSpPr txBox="1"/>
          <p:nvPr/>
        </p:nvSpPr>
        <p:spPr>
          <a:xfrm>
            <a:off x="2788684" y="3235960"/>
            <a:ext cx="6112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데이터를 암호화함 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공개 키 암호 등을 이용할 수 있음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  <a:endParaRPr lang="ko-KR" altLang="en-US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5A965B-F4D5-4228-92C7-455C25AAE48A}"/>
              </a:ext>
            </a:extLst>
          </p:cNvPr>
          <p:cNvSpPr txBox="1"/>
          <p:nvPr/>
        </p:nvSpPr>
        <p:spPr>
          <a:xfrm>
            <a:off x="2788684" y="4060111"/>
            <a:ext cx="652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데이터에 무결성 검사를 진행 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훼손된 데이터를 체크함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  <a:endParaRPr lang="ko-KR" altLang="en-US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E8A578-CEB7-4F7D-9EB2-2EE62D5DD55C}"/>
              </a:ext>
            </a:extLst>
          </p:cNvPr>
          <p:cNvSpPr txBox="1"/>
          <p:nvPr/>
        </p:nvSpPr>
        <p:spPr>
          <a:xfrm>
            <a:off x="2788684" y="4884262"/>
            <a:ext cx="3259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수정하도록 그냥 둔다</a:t>
            </a:r>
          </a:p>
        </p:txBody>
      </p:sp>
      <p:pic>
        <p:nvPicPr>
          <p:cNvPr id="1026" name="Picture 2" descr="샌즈 대사봇 (@Sans_Lines) / Twitter">
            <a:extLst>
              <a:ext uri="{FF2B5EF4-FFF2-40B4-BE49-F238E27FC236}">
                <a16:creationId xmlns:a16="http://schemas.microsoft.com/office/drawing/2014/main" id="{F3108877-0B18-4B00-A577-B1854BA18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993" y="4886644"/>
            <a:ext cx="1615440" cy="161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B43F6B-A395-B2C4-1D59-51DA792AFE08}"/>
              </a:ext>
            </a:extLst>
          </p:cNvPr>
          <p:cNvSpPr txBox="1"/>
          <p:nvPr/>
        </p:nvSpPr>
        <p:spPr>
          <a:xfrm>
            <a:off x="171888" y="194702"/>
            <a:ext cx="3148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플레이어 프리퍼런스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D0D4B1C-9778-5F45-D3BF-C69567814B02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355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0DCEBB9-8B51-49FF-9268-904C50867CA2}"/>
              </a:ext>
            </a:extLst>
          </p:cNvPr>
          <p:cNvSpPr txBox="1"/>
          <p:nvPr/>
        </p:nvSpPr>
        <p:spPr>
          <a:xfrm>
            <a:off x="2275840" y="2118698"/>
            <a:ext cx="7640320" cy="1631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endParaRPr lang="en-US" altLang="ko-KR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PlayerPrefs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GetFloat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"data"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PlayerPrefs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SetFloat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"data"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8BFB22-DF0E-466A-B319-E67357BAB035}"/>
              </a:ext>
            </a:extLst>
          </p:cNvPr>
          <p:cNvSpPr txBox="1"/>
          <p:nvPr/>
        </p:nvSpPr>
        <p:spPr>
          <a:xfrm>
            <a:off x="1419086" y="4360333"/>
            <a:ext cx="93538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게터와 세터를 이용하여 쉽게 사용할 수 있음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아니라면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데이터는 램의 변수로만 사용하다가 게임 저장할 때만 옮겨도 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34D467-4418-778A-5C34-4EDD5A51FBC2}"/>
              </a:ext>
            </a:extLst>
          </p:cNvPr>
          <p:cNvSpPr txBox="1"/>
          <p:nvPr/>
        </p:nvSpPr>
        <p:spPr>
          <a:xfrm>
            <a:off x="171888" y="194702"/>
            <a:ext cx="3148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플레이어 프리퍼런스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635A71B-A44D-DD46-C65D-E226E5525E61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080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3341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79D5051-531F-4678-92B0-1916CCE25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291" y="1386681"/>
            <a:ext cx="3851389" cy="4308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967742-DAA7-478D-A95A-7675E35C014D}"/>
              </a:ext>
            </a:extLst>
          </p:cNvPr>
          <p:cNvSpPr txBox="1"/>
          <p:nvPr/>
        </p:nvSpPr>
        <p:spPr>
          <a:xfrm>
            <a:off x="7665604" y="2538839"/>
            <a:ext cx="19447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플레이어 이름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LOVE</a:t>
            </a:r>
          </a:p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체력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최대 체력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공격력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…</a:t>
            </a:r>
            <a:endParaRPr lang="ko-KR" altLang="en-US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5B91E8-F3B9-41CA-A74A-7E7B5C367353}"/>
              </a:ext>
            </a:extLst>
          </p:cNvPr>
          <p:cNvSpPr txBox="1"/>
          <p:nvPr/>
        </p:nvSpPr>
        <p:spPr>
          <a:xfrm>
            <a:off x="3203977" y="5694838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언더테일의 데이터 파일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E550A0-EA5E-1688-16A5-B18D7B9D7D44}"/>
              </a:ext>
            </a:extLst>
          </p:cNvPr>
          <p:cNvSpPr txBox="1"/>
          <p:nvPr/>
        </p:nvSpPr>
        <p:spPr>
          <a:xfrm>
            <a:off x="171888" y="194702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TXT</a:t>
            </a:r>
            <a:endParaRPr lang="ko-KR" altLang="en-US" sz="28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BFA934C-582E-AF6C-E745-1C8AED65870F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1027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6251C06-909F-484B-8FDF-EF7FD10BCB91}"/>
              </a:ext>
            </a:extLst>
          </p:cNvPr>
          <p:cNvSpPr txBox="1"/>
          <p:nvPr/>
        </p:nvSpPr>
        <p:spPr>
          <a:xfrm>
            <a:off x="4773362" y="2338462"/>
            <a:ext cx="26452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텍스트 파일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31566A-77E3-4BA4-91FF-3AE950D06A98}"/>
              </a:ext>
            </a:extLst>
          </p:cNvPr>
          <p:cNvSpPr txBox="1"/>
          <p:nvPr/>
        </p:nvSpPr>
        <p:spPr>
          <a:xfrm>
            <a:off x="1100081" y="3811653"/>
            <a:ext cx="99918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바이트 단위로 저장된 바이너리 파일이 아닌 텍스트로 저장된 파일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텍스트 파일 안의 텍스트가 어떻게 작성되고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어떻게 읽는 지는 프로그래머 마음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값만을 적고 줄 수로 나눌 수도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키와 벨류로 나눠서 작성해도 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2A0964-E122-9A1E-E9D3-DC3039A74EBF}"/>
              </a:ext>
            </a:extLst>
          </p:cNvPr>
          <p:cNvSpPr txBox="1"/>
          <p:nvPr/>
        </p:nvSpPr>
        <p:spPr>
          <a:xfrm>
            <a:off x="171888" y="194702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TXT</a:t>
            </a:r>
            <a:endParaRPr lang="ko-KR" altLang="en-US" sz="28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4AF798B-6BD3-5B28-5C9C-D41672CF68BC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568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100DB28-F07B-4DC8-A8E2-FA0FE182885B}"/>
              </a:ext>
            </a:extLst>
          </p:cNvPr>
          <p:cNvSpPr txBox="1"/>
          <p:nvPr/>
        </p:nvSpPr>
        <p:spPr>
          <a:xfrm>
            <a:off x="2148840" y="1705451"/>
            <a:ext cx="7894320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StreamWriter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StreamWriter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"a.txt"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2DD97C-4370-437E-8FDF-75AFFA75EC93}"/>
              </a:ext>
            </a:extLst>
          </p:cNvPr>
          <p:cNvSpPr txBox="1"/>
          <p:nvPr/>
        </p:nvSpPr>
        <p:spPr>
          <a:xfrm>
            <a:off x="4887175" y="2905780"/>
            <a:ext cx="2417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C#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파일 출력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18403B-5F92-4FDF-8D5C-9E9428206193}"/>
              </a:ext>
            </a:extLst>
          </p:cNvPr>
          <p:cNvSpPr txBox="1"/>
          <p:nvPr/>
        </p:nvSpPr>
        <p:spPr>
          <a:xfrm>
            <a:off x="2000359" y="3952221"/>
            <a:ext cx="8191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StreamWriter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객체를 생성하여 파일에 텍스트를 추가할 수 있음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파일이 없다면 생성하고 있다면 덮어 씌움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파일의 작업이 끝나면 반드시 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Close()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닫아주어야 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95D559-BBF3-BDC0-45EE-8D995D4241FC}"/>
              </a:ext>
            </a:extLst>
          </p:cNvPr>
          <p:cNvSpPr txBox="1"/>
          <p:nvPr/>
        </p:nvSpPr>
        <p:spPr>
          <a:xfrm>
            <a:off x="171888" y="194702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TXT</a:t>
            </a:r>
            <a:endParaRPr lang="ko-KR" altLang="en-US" sz="28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BF2D91A-943C-2D04-DE8A-81D94055356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8651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100DB28-F07B-4DC8-A8E2-FA0FE182885B}"/>
              </a:ext>
            </a:extLst>
          </p:cNvPr>
          <p:cNvSpPr txBox="1"/>
          <p:nvPr/>
        </p:nvSpPr>
        <p:spPr>
          <a:xfrm>
            <a:off x="1770379" y="1705451"/>
            <a:ext cx="8651240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StreamWriter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StreamWriter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"a.txt"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2DD97C-4370-437E-8FDF-75AFFA75EC93}"/>
              </a:ext>
            </a:extLst>
          </p:cNvPr>
          <p:cNvSpPr txBox="1"/>
          <p:nvPr/>
        </p:nvSpPr>
        <p:spPr>
          <a:xfrm>
            <a:off x="4140177" y="2905780"/>
            <a:ext cx="3911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C#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파일 출력 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(append)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18403B-5F92-4FDF-8D5C-9E9428206193}"/>
              </a:ext>
            </a:extLst>
          </p:cNvPr>
          <p:cNvSpPr txBox="1"/>
          <p:nvPr/>
        </p:nvSpPr>
        <p:spPr>
          <a:xfrm>
            <a:off x="2053867" y="4287501"/>
            <a:ext cx="8084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append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true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하면 파일을 덮어 씌우지 않고 뒤에 이어서 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A43C97-6602-9CDB-2D65-29CCC6D5BE3E}"/>
              </a:ext>
            </a:extLst>
          </p:cNvPr>
          <p:cNvSpPr txBox="1"/>
          <p:nvPr/>
        </p:nvSpPr>
        <p:spPr>
          <a:xfrm>
            <a:off x="171888" y="194702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TXT</a:t>
            </a:r>
            <a:endParaRPr lang="ko-KR" altLang="en-US" sz="28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42223BB-E090-9A87-5977-4744ACEF2D9C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4672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100DB28-F07B-4DC8-A8E2-FA0FE182885B}"/>
              </a:ext>
            </a:extLst>
          </p:cNvPr>
          <p:cNvSpPr txBox="1"/>
          <p:nvPr/>
        </p:nvSpPr>
        <p:spPr>
          <a:xfrm>
            <a:off x="2148840" y="1705451"/>
            <a:ext cx="7894320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StreamReader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StreamReader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"a.txt"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Peek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&gt;=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2DD97C-4370-437E-8FDF-75AFFA75EC93}"/>
              </a:ext>
            </a:extLst>
          </p:cNvPr>
          <p:cNvSpPr txBox="1"/>
          <p:nvPr/>
        </p:nvSpPr>
        <p:spPr>
          <a:xfrm>
            <a:off x="4887176" y="2905780"/>
            <a:ext cx="2417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C#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파일 입력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18403B-5F92-4FDF-8D5C-9E9428206193}"/>
              </a:ext>
            </a:extLst>
          </p:cNvPr>
          <p:cNvSpPr txBox="1"/>
          <p:nvPr/>
        </p:nvSpPr>
        <p:spPr>
          <a:xfrm>
            <a:off x="2086537" y="4213830"/>
            <a:ext cx="80189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StreamReader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객체를 생성하여 파일의 텍스트를 읽을 수 있음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파일의 작업이 끝나면 반드시 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Close()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닫아주어야 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EAAC91-518E-A299-EF41-17BEBB7B9604}"/>
              </a:ext>
            </a:extLst>
          </p:cNvPr>
          <p:cNvSpPr txBox="1"/>
          <p:nvPr/>
        </p:nvSpPr>
        <p:spPr>
          <a:xfrm>
            <a:off x="171888" y="194702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TXT</a:t>
            </a:r>
            <a:endParaRPr lang="ko-KR" altLang="en-US" sz="28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C4B9D73-AFA6-2D68-3FC2-3FD7F1B102EA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5723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277B926-251F-4A4F-A1C3-9F5C3E613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820" y="1804640"/>
            <a:ext cx="1741857" cy="2314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3EA8A4C-7919-4A15-9281-0517B3D2830C}"/>
              </a:ext>
            </a:extLst>
          </p:cNvPr>
          <p:cNvSpPr txBox="1"/>
          <p:nvPr/>
        </p:nvSpPr>
        <p:spPr>
          <a:xfrm>
            <a:off x="4378960" y="1804640"/>
            <a:ext cx="7271260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StreamReader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StreamReader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"data.txt"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data6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85EE24-4005-47F0-BE8C-CCB91B2F9528}"/>
              </a:ext>
            </a:extLst>
          </p:cNvPr>
          <p:cNvSpPr txBox="1"/>
          <p:nvPr/>
        </p:nvSpPr>
        <p:spPr>
          <a:xfrm>
            <a:off x="3030898" y="4708579"/>
            <a:ext cx="61302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한 줄에 하나의 데이터로 나뉘어져 있을 경우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한 줄씩 읽어서 간단하게 데이터를 얻을 수 있음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16044D-11CC-59AB-244E-54F9A4CFFE47}"/>
              </a:ext>
            </a:extLst>
          </p:cNvPr>
          <p:cNvSpPr txBox="1"/>
          <p:nvPr/>
        </p:nvSpPr>
        <p:spPr>
          <a:xfrm>
            <a:off x="171888" y="194702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TXT</a:t>
            </a:r>
            <a:endParaRPr lang="ko-KR" altLang="en-US" sz="28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77AFF11-3859-3244-4D9E-AE45C47627FE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3240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3EA8A4C-7919-4A15-9281-0517B3D2830C}"/>
              </a:ext>
            </a:extLst>
          </p:cNvPr>
          <p:cNvSpPr txBox="1"/>
          <p:nvPr/>
        </p:nvSpPr>
        <p:spPr>
          <a:xfrm>
            <a:off x="3281680" y="1804640"/>
            <a:ext cx="8209280" cy="233910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StreamReader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StreamReader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"data.txt"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Peek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&gt;= 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parts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parts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 =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parts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85EE24-4005-47F0-BE8C-CCB91B2F9528}"/>
              </a:ext>
            </a:extLst>
          </p:cNvPr>
          <p:cNvSpPr txBox="1"/>
          <p:nvPr/>
        </p:nvSpPr>
        <p:spPr>
          <a:xfrm>
            <a:off x="1884751" y="4952419"/>
            <a:ext cx="84224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스플릿과 딕셔너리를 이용하여 키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-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벨류로 저장된 값을 얻을 수 있음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물론 데이터의 저장 형식은 프로그래머의 마음대로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8ABA73-690D-4713-A496-4DA3DEF8D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766" y="1804640"/>
            <a:ext cx="1161490" cy="22019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45C0789-7638-8EB0-ED2E-06D1C7674996}"/>
              </a:ext>
            </a:extLst>
          </p:cNvPr>
          <p:cNvSpPr txBox="1"/>
          <p:nvPr/>
        </p:nvSpPr>
        <p:spPr>
          <a:xfrm>
            <a:off x="171888" y="194702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TXT</a:t>
            </a:r>
            <a:endParaRPr lang="ko-KR" altLang="en-US" sz="28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C20F645-7788-8A64-06A2-FA9F091EAB9B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699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8816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93DAB-8CA6-490E-9861-657A7519F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778" y="2815551"/>
            <a:ext cx="1481253" cy="13754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65175D-8E98-4672-8E00-7A9B8E084C9A}"/>
              </a:ext>
            </a:extLst>
          </p:cNvPr>
          <p:cNvSpPr txBox="1"/>
          <p:nvPr/>
        </p:nvSpPr>
        <p:spPr>
          <a:xfrm>
            <a:off x="4714240" y="1656615"/>
            <a:ext cx="6096000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MyData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32B7A6-A36F-7C1A-43DC-7CBE288E44BE}"/>
              </a:ext>
            </a:extLst>
          </p:cNvPr>
          <p:cNvSpPr txBox="1"/>
          <p:nvPr/>
        </p:nvSpPr>
        <p:spPr>
          <a:xfrm>
            <a:off x="171888" y="194702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TXT</a:t>
            </a:r>
            <a:endParaRPr lang="ko-KR" altLang="en-US" sz="28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E79D59D-9267-672F-CD98-36D44DAD60A4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0862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165175D-8E98-4672-8E00-7A9B8E084C9A}"/>
              </a:ext>
            </a:extLst>
          </p:cNvPr>
          <p:cNvSpPr txBox="1"/>
          <p:nvPr/>
        </p:nvSpPr>
        <p:spPr>
          <a:xfrm>
            <a:off x="568959" y="1971575"/>
            <a:ext cx="11054080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StreamReader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StreamReader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"data.txt"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Peek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&gt;=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parts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parts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parts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parts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E9833B-0F8F-4A73-9704-2C46D9B25A3B}"/>
              </a:ext>
            </a:extLst>
          </p:cNvPr>
          <p:cNvSpPr txBox="1"/>
          <p:nvPr/>
        </p:nvSpPr>
        <p:spPr>
          <a:xfrm>
            <a:off x="1768533" y="4962579"/>
            <a:ext cx="8654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저장용 클래스를 만들어서 저장하는 것도 많이 사용하는 방식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AE6F7C-97D4-C89D-DE22-B7D3ACAB784E}"/>
              </a:ext>
            </a:extLst>
          </p:cNvPr>
          <p:cNvSpPr txBox="1"/>
          <p:nvPr/>
        </p:nvSpPr>
        <p:spPr>
          <a:xfrm>
            <a:off x="171888" y="194702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TXT</a:t>
            </a:r>
            <a:endParaRPr lang="ko-KR" altLang="en-US" sz="28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42C41C6-F1E5-74FD-E144-31279E714C6C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8528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71215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JSONView – 🦊 Firefox용 확장 기능 (ko)">
            <a:extLst>
              <a:ext uri="{FF2B5EF4-FFF2-40B4-BE49-F238E27FC236}">
                <a16:creationId xmlns:a16="http://schemas.microsoft.com/office/drawing/2014/main" id="{78378F2B-1311-4EF1-A419-8BC277E26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357" y="1292949"/>
            <a:ext cx="4185285" cy="40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DC1FE0-ED89-4DBC-88A8-F6EFC78FA655}"/>
              </a:ext>
            </a:extLst>
          </p:cNvPr>
          <p:cNvSpPr txBox="1"/>
          <p:nvPr/>
        </p:nvSpPr>
        <p:spPr>
          <a:xfrm>
            <a:off x="5641387" y="5300891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</a:t>
            </a:r>
            <a:endParaRPr lang="ko-KR" altLang="en-US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468438-7B55-A7E8-8D00-4D593B04323D}"/>
              </a:ext>
            </a:extLst>
          </p:cNvPr>
          <p:cNvSpPr txBox="1"/>
          <p:nvPr/>
        </p:nvSpPr>
        <p:spPr>
          <a:xfrm>
            <a:off x="171888" y="194702"/>
            <a:ext cx="1058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JSON</a:t>
            </a:r>
            <a:endParaRPr lang="ko-KR" altLang="en-US" sz="28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52F3575-B136-FFE8-B69E-260A9A201D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6726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76B7878-F586-4074-985F-8F2F941F90E7}"/>
              </a:ext>
            </a:extLst>
          </p:cNvPr>
          <p:cNvSpPr txBox="1"/>
          <p:nvPr/>
        </p:nvSpPr>
        <p:spPr>
          <a:xfrm>
            <a:off x="4867939" y="2338462"/>
            <a:ext cx="24561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 </a:t>
            </a:r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포맷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54C96C-BFEC-47C6-A06D-F077B2CCD4FE}"/>
              </a:ext>
            </a:extLst>
          </p:cNvPr>
          <p:cNvSpPr txBox="1"/>
          <p:nvPr/>
        </p:nvSpPr>
        <p:spPr>
          <a:xfrm>
            <a:off x="826223" y="3811653"/>
            <a:ext cx="10539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오브젝트 문법에서 따온 포맷으로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JSON Object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와 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 Array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구성됨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 Object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는 키와 벨류로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JSON Array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는 데이터들이 인덱스로 나뉘어져 있고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모든 데이터에는 다시 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 Object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와 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 Array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가 들어갈 수 있는 재귀적인 구조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A6E25B-4574-0E27-8734-A640F2C552D0}"/>
              </a:ext>
            </a:extLst>
          </p:cNvPr>
          <p:cNvSpPr txBox="1"/>
          <p:nvPr/>
        </p:nvSpPr>
        <p:spPr>
          <a:xfrm>
            <a:off x="171888" y="194702"/>
            <a:ext cx="1058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JSON</a:t>
            </a:r>
            <a:endParaRPr lang="ko-KR" altLang="en-US" sz="28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BF0394F-8503-FC34-82D9-E8283B25B367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3278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76B7878-F586-4074-985F-8F2F941F90E7}"/>
              </a:ext>
            </a:extLst>
          </p:cNvPr>
          <p:cNvSpPr txBox="1"/>
          <p:nvPr/>
        </p:nvSpPr>
        <p:spPr>
          <a:xfrm>
            <a:off x="5740775" y="1952382"/>
            <a:ext cx="7104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{ }</a:t>
            </a:r>
            <a:endParaRPr lang="ko-KR" altLang="en-US" sz="4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54C96C-BFEC-47C6-A06D-F077B2CCD4FE}"/>
              </a:ext>
            </a:extLst>
          </p:cNvPr>
          <p:cNvSpPr txBox="1"/>
          <p:nvPr/>
        </p:nvSpPr>
        <p:spPr>
          <a:xfrm>
            <a:off x="5303155" y="2705988"/>
            <a:ext cx="1585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 Object</a:t>
            </a:r>
            <a:endParaRPr lang="ko-KR" altLang="en-US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F019A9-8B7B-44E1-80C4-44CCBF9A0792}"/>
              </a:ext>
            </a:extLst>
          </p:cNvPr>
          <p:cNvSpPr txBox="1"/>
          <p:nvPr/>
        </p:nvSpPr>
        <p:spPr>
          <a:xfrm>
            <a:off x="5774437" y="3876973"/>
            <a:ext cx="6431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[ ]</a:t>
            </a:r>
            <a:endParaRPr lang="ko-KR" altLang="en-US" sz="4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C4E406-37D5-4F54-8AB2-3FA70E73B20D}"/>
              </a:ext>
            </a:extLst>
          </p:cNvPr>
          <p:cNvSpPr txBox="1"/>
          <p:nvPr/>
        </p:nvSpPr>
        <p:spPr>
          <a:xfrm>
            <a:off x="5366408" y="4630579"/>
            <a:ext cx="1459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 Array</a:t>
            </a:r>
            <a:endParaRPr lang="ko-KR" altLang="en-US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19A502-2C1D-64EB-BF17-9A05BA6445F2}"/>
              </a:ext>
            </a:extLst>
          </p:cNvPr>
          <p:cNvSpPr txBox="1"/>
          <p:nvPr/>
        </p:nvSpPr>
        <p:spPr>
          <a:xfrm>
            <a:off x="171888" y="194702"/>
            <a:ext cx="1058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JSON</a:t>
            </a:r>
            <a:endParaRPr lang="ko-KR" altLang="en-US" sz="28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DDBE4F8-B48E-41D0-5538-36B1CFEDA1D0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2744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76B7878-F586-4074-985F-8F2F941F90E7}"/>
              </a:ext>
            </a:extLst>
          </p:cNvPr>
          <p:cNvSpPr txBox="1"/>
          <p:nvPr/>
        </p:nvSpPr>
        <p:spPr>
          <a:xfrm>
            <a:off x="3912549" y="1717824"/>
            <a:ext cx="436690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{</a:t>
            </a:r>
          </a:p>
          <a:p>
            <a:r>
              <a:rPr lang="en-US" altLang="ko-KR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“int”:1,</a:t>
            </a:r>
          </a:p>
          <a:p>
            <a:r>
              <a:rPr lang="en-US" altLang="ko-KR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“float”:1.0,</a:t>
            </a:r>
          </a:p>
          <a:p>
            <a:r>
              <a:rPr lang="en-US" altLang="ko-KR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“string”:”hello”</a:t>
            </a:r>
          </a:p>
          <a:p>
            <a:r>
              <a:rPr lang="en-US" altLang="ko-KR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}</a:t>
            </a:r>
            <a:endParaRPr lang="ko-KR" altLang="en-US" sz="4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04DCA4-9E66-4831-8D19-FFC0C1F9966C}"/>
              </a:ext>
            </a:extLst>
          </p:cNvPr>
          <p:cNvSpPr txBox="1"/>
          <p:nvPr/>
        </p:nvSpPr>
        <p:spPr>
          <a:xfrm>
            <a:off x="5303154" y="4887923"/>
            <a:ext cx="1585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 Object</a:t>
            </a:r>
            <a:endParaRPr lang="ko-KR" altLang="en-US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417659-A51C-BBE9-B144-1E250706B495}"/>
              </a:ext>
            </a:extLst>
          </p:cNvPr>
          <p:cNvSpPr txBox="1"/>
          <p:nvPr/>
        </p:nvSpPr>
        <p:spPr>
          <a:xfrm>
            <a:off x="171888" y="194702"/>
            <a:ext cx="1058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JSON</a:t>
            </a:r>
            <a:endParaRPr lang="ko-KR" altLang="en-US" sz="28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279591A-371B-EA30-FC25-2F8595A30254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9909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76B7878-F586-4074-985F-8F2F941F90E7}"/>
              </a:ext>
            </a:extLst>
          </p:cNvPr>
          <p:cNvSpPr txBox="1"/>
          <p:nvPr/>
        </p:nvSpPr>
        <p:spPr>
          <a:xfrm>
            <a:off x="5340022" y="1717824"/>
            <a:ext cx="151195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[</a:t>
            </a:r>
          </a:p>
          <a:p>
            <a:r>
              <a:rPr lang="en-US" altLang="ko-KR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1,</a:t>
            </a:r>
          </a:p>
          <a:p>
            <a:r>
              <a:rPr lang="en-US" altLang="ko-KR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2,</a:t>
            </a:r>
          </a:p>
          <a:p>
            <a:r>
              <a:rPr lang="en-US" altLang="ko-KR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3</a:t>
            </a:r>
          </a:p>
          <a:p>
            <a:r>
              <a:rPr lang="en-US" altLang="ko-KR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]</a:t>
            </a:r>
            <a:endParaRPr lang="ko-KR" altLang="en-US" sz="4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04DCA4-9E66-4831-8D19-FFC0C1F9966C}"/>
              </a:ext>
            </a:extLst>
          </p:cNvPr>
          <p:cNvSpPr txBox="1"/>
          <p:nvPr/>
        </p:nvSpPr>
        <p:spPr>
          <a:xfrm>
            <a:off x="5366407" y="4887923"/>
            <a:ext cx="1459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 Array</a:t>
            </a:r>
            <a:endParaRPr lang="ko-KR" altLang="en-US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8DF0CF-7C48-6F15-0F11-F9018684A193}"/>
              </a:ext>
            </a:extLst>
          </p:cNvPr>
          <p:cNvSpPr txBox="1"/>
          <p:nvPr/>
        </p:nvSpPr>
        <p:spPr>
          <a:xfrm>
            <a:off x="171888" y="194702"/>
            <a:ext cx="1058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JSON</a:t>
            </a:r>
            <a:endParaRPr lang="ko-KR" altLang="en-US" sz="28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AF2FB60-2A91-C2E7-BE7D-BD0D24CBB13E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2641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76B7878-F586-4074-985F-8F2F941F90E7}"/>
              </a:ext>
            </a:extLst>
          </p:cNvPr>
          <p:cNvSpPr txBox="1"/>
          <p:nvPr/>
        </p:nvSpPr>
        <p:spPr>
          <a:xfrm>
            <a:off x="4640313" y="1351508"/>
            <a:ext cx="3098925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{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“name”:”user”,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“status”:{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	“hp”:50,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	“mp”:40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},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“items”:[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	{…},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	{…}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]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}</a:t>
            </a:r>
            <a:endParaRPr lang="ko-KR" altLang="en-US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04DCA4-9E66-4831-8D19-FFC0C1F9966C}"/>
              </a:ext>
            </a:extLst>
          </p:cNvPr>
          <p:cNvSpPr txBox="1"/>
          <p:nvPr/>
        </p:nvSpPr>
        <p:spPr>
          <a:xfrm>
            <a:off x="5701498" y="5506492"/>
            <a:ext cx="788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</a:t>
            </a:r>
            <a:endParaRPr lang="ko-KR" altLang="en-US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4C614E-973A-E793-BFC9-FBB76BAA7519}"/>
              </a:ext>
            </a:extLst>
          </p:cNvPr>
          <p:cNvSpPr txBox="1"/>
          <p:nvPr/>
        </p:nvSpPr>
        <p:spPr>
          <a:xfrm>
            <a:off x="171888" y="194702"/>
            <a:ext cx="1058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JSON</a:t>
            </a:r>
            <a:endParaRPr lang="ko-KR" altLang="en-US" sz="28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2C35559-B382-9445-4B35-74273DABDBF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4949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76B7878-F586-4074-985F-8F2F941F90E7}"/>
              </a:ext>
            </a:extLst>
          </p:cNvPr>
          <p:cNvSpPr txBox="1"/>
          <p:nvPr/>
        </p:nvSpPr>
        <p:spPr>
          <a:xfrm>
            <a:off x="1958073" y="1696948"/>
            <a:ext cx="291137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{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name:”user”,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status:{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	hp:50,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	mp:40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},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items:[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	{…},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	{…}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]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}</a:t>
            </a:r>
            <a:endParaRPr lang="ko-KR" altLang="en-US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04DCA4-9E66-4831-8D19-FFC0C1F9966C}"/>
              </a:ext>
            </a:extLst>
          </p:cNvPr>
          <p:cNvSpPr txBox="1"/>
          <p:nvPr/>
        </p:nvSpPr>
        <p:spPr>
          <a:xfrm>
            <a:off x="5847164" y="3429000"/>
            <a:ext cx="49071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파일들은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.json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확장자를 가지고 있고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바이너리 파일이 아닌 텍스트 파일임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31007F-7DDA-6E80-FE49-0239D4D0B2D6}"/>
              </a:ext>
            </a:extLst>
          </p:cNvPr>
          <p:cNvSpPr txBox="1"/>
          <p:nvPr/>
        </p:nvSpPr>
        <p:spPr>
          <a:xfrm>
            <a:off x="171888" y="194702"/>
            <a:ext cx="1058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JSON</a:t>
            </a:r>
            <a:endParaRPr lang="ko-KR" altLang="en-US" sz="28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4AE6B59-5BBE-2700-F868-2A0DD815F084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868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2E3FD350-C6F1-4703-A54E-95A05575BF20}"/>
              </a:ext>
            </a:extLst>
          </p:cNvPr>
          <p:cNvGrpSpPr/>
          <p:nvPr/>
        </p:nvGrpSpPr>
        <p:grpSpPr>
          <a:xfrm>
            <a:off x="3870158" y="1960346"/>
            <a:ext cx="4451684" cy="745958"/>
            <a:chOff x="3870158" y="1636296"/>
            <a:chExt cx="4451684" cy="74595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A7B1E0C-8998-4F04-9B34-0F5FDC674AD2}"/>
                </a:ext>
              </a:extLst>
            </p:cNvPr>
            <p:cNvSpPr/>
            <p:nvPr/>
          </p:nvSpPr>
          <p:spPr>
            <a:xfrm>
              <a:off x="3870158" y="1636296"/>
              <a:ext cx="4451684" cy="745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7185949-320F-4282-BA17-22D917A4944C}"/>
                </a:ext>
              </a:extLst>
            </p:cNvPr>
            <p:cNvSpPr txBox="1"/>
            <p:nvPr/>
          </p:nvSpPr>
          <p:spPr>
            <a:xfrm>
              <a:off x="5634976" y="1747665"/>
              <a:ext cx="9220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RAM</a:t>
              </a:r>
              <a:endPara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FCA5A410-8B9A-4AF3-B15B-14BB13028339}"/>
              </a:ext>
            </a:extLst>
          </p:cNvPr>
          <p:cNvGrpSpPr/>
          <p:nvPr/>
        </p:nvGrpSpPr>
        <p:grpSpPr>
          <a:xfrm>
            <a:off x="3870157" y="2817673"/>
            <a:ext cx="4451684" cy="745958"/>
            <a:chOff x="3870158" y="1636296"/>
            <a:chExt cx="4451684" cy="74595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CF36E78-755B-4B3E-96EE-DC85440647CD}"/>
                </a:ext>
              </a:extLst>
            </p:cNvPr>
            <p:cNvSpPr/>
            <p:nvPr/>
          </p:nvSpPr>
          <p:spPr>
            <a:xfrm>
              <a:off x="3870158" y="1636296"/>
              <a:ext cx="4451684" cy="745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F890A2-CCB0-498D-8C56-4E473176EE79}"/>
                </a:ext>
              </a:extLst>
            </p:cNvPr>
            <p:cNvSpPr txBox="1"/>
            <p:nvPr/>
          </p:nvSpPr>
          <p:spPr>
            <a:xfrm>
              <a:off x="5634976" y="1747665"/>
              <a:ext cx="9220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RAM</a:t>
              </a:r>
              <a:endPara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FFA8986-B51E-48F1-A449-216FC75A16A9}"/>
              </a:ext>
            </a:extLst>
          </p:cNvPr>
          <p:cNvGrpSpPr/>
          <p:nvPr/>
        </p:nvGrpSpPr>
        <p:grpSpPr>
          <a:xfrm>
            <a:off x="3870157" y="3675000"/>
            <a:ext cx="4451684" cy="745958"/>
            <a:chOff x="3870158" y="1636296"/>
            <a:chExt cx="4451684" cy="74595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6275DF2-3A6C-45EA-AB26-71DDFC47F607}"/>
                </a:ext>
              </a:extLst>
            </p:cNvPr>
            <p:cNvSpPr/>
            <p:nvPr/>
          </p:nvSpPr>
          <p:spPr>
            <a:xfrm>
              <a:off x="3870158" y="1636296"/>
              <a:ext cx="4451684" cy="745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A796840-F6C0-4609-A0E2-802684DAF16F}"/>
                </a:ext>
              </a:extLst>
            </p:cNvPr>
            <p:cNvSpPr txBox="1"/>
            <p:nvPr/>
          </p:nvSpPr>
          <p:spPr>
            <a:xfrm>
              <a:off x="5634976" y="1747665"/>
              <a:ext cx="9220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RAM</a:t>
              </a:r>
              <a:endPara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256D13B-3771-4B23-877B-D22384C6ED2D}"/>
              </a:ext>
            </a:extLst>
          </p:cNvPr>
          <p:cNvGrpSpPr/>
          <p:nvPr/>
        </p:nvGrpSpPr>
        <p:grpSpPr>
          <a:xfrm>
            <a:off x="3870156" y="4532327"/>
            <a:ext cx="4451684" cy="745958"/>
            <a:chOff x="3870158" y="1636296"/>
            <a:chExt cx="4451684" cy="74595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83058D1-B423-471D-A637-7954C41B67B5}"/>
                </a:ext>
              </a:extLst>
            </p:cNvPr>
            <p:cNvSpPr/>
            <p:nvPr/>
          </p:nvSpPr>
          <p:spPr>
            <a:xfrm>
              <a:off x="3870158" y="1636296"/>
              <a:ext cx="4451684" cy="745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D483B59-F97A-4646-8BBF-C638F84A62BA}"/>
                </a:ext>
              </a:extLst>
            </p:cNvPr>
            <p:cNvSpPr txBox="1"/>
            <p:nvPr/>
          </p:nvSpPr>
          <p:spPr>
            <a:xfrm>
              <a:off x="5634976" y="1747665"/>
              <a:ext cx="9220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RAM</a:t>
              </a:r>
              <a:endPara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78CECF8-8132-FADD-1210-ED442E465E06}"/>
              </a:ext>
            </a:extLst>
          </p:cNvPr>
          <p:cNvSpPr txBox="1"/>
          <p:nvPr/>
        </p:nvSpPr>
        <p:spPr>
          <a:xfrm>
            <a:off x="171888" y="194702"/>
            <a:ext cx="1838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데이터 관리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0E85F35-F6A3-9BE4-7E9F-0CEE19041731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119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76B7878-F586-4074-985F-8F2F941F90E7}"/>
              </a:ext>
            </a:extLst>
          </p:cNvPr>
          <p:cNvSpPr txBox="1"/>
          <p:nvPr/>
        </p:nvSpPr>
        <p:spPr>
          <a:xfrm>
            <a:off x="1958073" y="1696948"/>
            <a:ext cx="291137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{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name:”user”,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status:{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	hp:50,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	mp:40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},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items:[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	{…},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	{…}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]</a:t>
            </a:r>
          </a:p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}</a:t>
            </a:r>
            <a:endParaRPr lang="ko-KR" altLang="en-US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04DCA4-9E66-4831-8D19-FFC0C1F9966C}"/>
              </a:ext>
            </a:extLst>
          </p:cNvPr>
          <p:cNvSpPr txBox="1"/>
          <p:nvPr/>
        </p:nvSpPr>
        <p:spPr>
          <a:xfrm>
            <a:off x="5847164" y="3429000"/>
            <a:ext cx="5782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그럼 이 포맷에서 데이터를 가져오는건 만들어야하나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</a:t>
            </a: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이미 누군가가 만들어 놓은 라이브러리를 쓰면 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4A25EA-5AAD-033C-DABC-944D9E0979C1}"/>
              </a:ext>
            </a:extLst>
          </p:cNvPr>
          <p:cNvSpPr txBox="1"/>
          <p:nvPr/>
        </p:nvSpPr>
        <p:spPr>
          <a:xfrm>
            <a:off x="171888" y="194702"/>
            <a:ext cx="1058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JSON</a:t>
            </a:r>
            <a:endParaRPr lang="ko-KR" altLang="en-US" sz="28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BEDB389-6BBF-26DF-73AA-77DD6D259154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8046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2713751-4B61-403E-8715-EF78B3D86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502" y="1511388"/>
            <a:ext cx="2788996" cy="33272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09A180-8526-4AE8-8A0D-41DA15956874}"/>
              </a:ext>
            </a:extLst>
          </p:cNvPr>
          <p:cNvSpPr txBox="1"/>
          <p:nvPr/>
        </p:nvSpPr>
        <p:spPr>
          <a:xfrm>
            <a:off x="2826515" y="5074920"/>
            <a:ext cx="6538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에셋 스토어에서 원하는 라이브러리를 설치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수업에선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DEFECTIVE STUDIOS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라이브러리를 사용합니다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03F48E-75D6-F561-7D37-5517B7FECB1C}"/>
              </a:ext>
            </a:extLst>
          </p:cNvPr>
          <p:cNvSpPr txBox="1"/>
          <p:nvPr/>
        </p:nvSpPr>
        <p:spPr>
          <a:xfrm>
            <a:off x="171888" y="194702"/>
            <a:ext cx="1058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JSON</a:t>
            </a:r>
            <a:endParaRPr lang="ko-KR" altLang="en-US" sz="28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663660A-00D5-D4EB-4538-0B68F2A69C3C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3967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480B841-852E-423D-995E-C3629A4468C7}"/>
              </a:ext>
            </a:extLst>
          </p:cNvPr>
          <p:cNvSpPr txBox="1"/>
          <p:nvPr/>
        </p:nvSpPr>
        <p:spPr>
          <a:xfrm>
            <a:off x="2057400" y="2549436"/>
            <a:ext cx="807720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GetField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stringValue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91006B-4DE3-4DC0-9BB0-8DB789F51FF2}"/>
              </a:ext>
            </a:extLst>
          </p:cNvPr>
          <p:cNvSpPr txBox="1"/>
          <p:nvPr/>
        </p:nvSpPr>
        <p:spPr>
          <a:xfrm>
            <a:off x="4653942" y="3957320"/>
            <a:ext cx="2884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간단한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JSONObject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사용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8745F2-142A-4E28-FFEA-B4D33373BD3F}"/>
              </a:ext>
            </a:extLst>
          </p:cNvPr>
          <p:cNvSpPr txBox="1"/>
          <p:nvPr/>
        </p:nvSpPr>
        <p:spPr>
          <a:xfrm>
            <a:off x="171888" y="194702"/>
            <a:ext cx="1058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JSON</a:t>
            </a:r>
            <a:endParaRPr lang="ko-KR" altLang="en-US" sz="28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3928DCF-8FC4-4D97-8345-1B38C5CF02A1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7783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480B841-852E-423D-995E-C3629A4468C7}"/>
              </a:ext>
            </a:extLst>
          </p:cNvPr>
          <p:cNvSpPr txBox="1"/>
          <p:nvPr/>
        </p:nvSpPr>
        <p:spPr>
          <a:xfrm>
            <a:off x="2057400" y="2549436"/>
            <a:ext cx="807720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91006B-4DE3-4DC0-9BB0-8DB789F51FF2}"/>
              </a:ext>
            </a:extLst>
          </p:cNvPr>
          <p:cNvSpPr txBox="1"/>
          <p:nvPr/>
        </p:nvSpPr>
        <p:spPr>
          <a:xfrm>
            <a:off x="1218721" y="3739178"/>
            <a:ext cx="97545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JSONObject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읽기 위해서 문자열을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JSONObject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파싱합니다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JSONObject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출력하기 위해선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JSONObject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객체를 수정한 후 문자열로 바꾸고 저장합니다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5B9583-8D3A-8208-C808-2D606180E2EF}"/>
              </a:ext>
            </a:extLst>
          </p:cNvPr>
          <p:cNvSpPr txBox="1"/>
          <p:nvPr/>
        </p:nvSpPr>
        <p:spPr>
          <a:xfrm>
            <a:off x="171888" y="194702"/>
            <a:ext cx="1058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JSON</a:t>
            </a:r>
            <a:endParaRPr lang="ko-KR" altLang="en-US" sz="28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4BA8446-1B7A-1955-A024-EFCA85D7E92A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8834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480B841-852E-423D-995E-C3629A4468C7}"/>
              </a:ext>
            </a:extLst>
          </p:cNvPr>
          <p:cNvSpPr txBox="1"/>
          <p:nvPr/>
        </p:nvSpPr>
        <p:spPr>
          <a:xfrm>
            <a:off x="2057400" y="2549436"/>
            <a:ext cx="807720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GetField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91006B-4DE3-4DC0-9BB0-8DB789F51FF2}"/>
              </a:ext>
            </a:extLst>
          </p:cNvPr>
          <p:cNvSpPr txBox="1"/>
          <p:nvPr/>
        </p:nvSpPr>
        <p:spPr>
          <a:xfrm>
            <a:off x="1688826" y="3739178"/>
            <a:ext cx="88144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필드에 해당하는 벨류는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GetField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얻을 수 있습니다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JSONObject, JSONArray,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그리고 단일 값까지 모두 일단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JSONObject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취급합니다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F1FE63-A168-CAD0-DDE4-596142E10CE9}"/>
              </a:ext>
            </a:extLst>
          </p:cNvPr>
          <p:cNvSpPr txBox="1"/>
          <p:nvPr/>
        </p:nvSpPr>
        <p:spPr>
          <a:xfrm>
            <a:off x="171888" y="194702"/>
            <a:ext cx="1058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JSON</a:t>
            </a:r>
            <a:endParaRPr lang="ko-KR" altLang="en-US" sz="28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D10C661-BD37-299B-1DAA-7A839E526A5A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9060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480B841-852E-423D-995E-C3629A4468C7}"/>
              </a:ext>
            </a:extLst>
          </p:cNvPr>
          <p:cNvSpPr txBox="1"/>
          <p:nvPr/>
        </p:nvSpPr>
        <p:spPr>
          <a:xfrm>
            <a:off x="2057400" y="2549436"/>
            <a:ext cx="807720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stringValue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91006B-4DE3-4DC0-9BB0-8DB789F51FF2}"/>
              </a:ext>
            </a:extLst>
          </p:cNvPr>
          <p:cNvSpPr txBox="1"/>
          <p:nvPr/>
        </p:nvSpPr>
        <p:spPr>
          <a:xfrm>
            <a:off x="1153819" y="3739178"/>
            <a:ext cx="98844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JSONObject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단일 값을 저장할 경우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stringValue, intValue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등으로 값을 얻을 수 있습니다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단일 값이 아닌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JSONObject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라면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GetField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마찬가지로 키에 해당하는 벨류를 얻어야 합니다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28BADD-6EDF-0F7F-06E0-D52632E3FA48}"/>
              </a:ext>
            </a:extLst>
          </p:cNvPr>
          <p:cNvSpPr txBox="1"/>
          <p:nvPr/>
        </p:nvSpPr>
        <p:spPr>
          <a:xfrm>
            <a:off x="171888" y="194702"/>
            <a:ext cx="1058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JSON</a:t>
            </a:r>
            <a:endParaRPr lang="ko-KR" altLang="en-US" sz="28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5AFFE8F-C84B-0749-8CCA-8F36AAA492E2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5360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480B841-852E-423D-995E-C3629A4468C7}"/>
              </a:ext>
            </a:extLst>
          </p:cNvPr>
          <p:cNvSpPr txBox="1"/>
          <p:nvPr/>
        </p:nvSpPr>
        <p:spPr>
          <a:xfrm>
            <a:off x="2057400" y="2228671"/>
            <a:ext cx="8077200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"[1,2,3,4]"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intValue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91006B-4DE3-4DC0-9BB0-8DB789F51FF2}"/>
              </a:ext>
            </a:extLst>
          </p:cNvPr>
          <p:cNvSpPr txBox="1"/>
          <p:nvPr/>
        </p:nvSpPr>
        <p:spPr>
          <a:xfrm>
            <a:off x="1443109" y="4125258"/>
            <a:ext cx="93058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JSONArray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JSONObject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객체로 저장할 경우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.list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리스트 객체로 변환이 가능합니다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변환한 객체는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for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혹은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foreach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반복문을 사용할 수 있습니다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8A8B24-5689-32F3-CA0F-26356FD55C5F}"/>
              </a:ext>
            </a:extLst>
          </p:cNvPr>
          <p:cNvSpPr txBox="1"/>
          <p:nvPr/>
        </p:nvSpPr>
        <p:spPr>
          <a:xfrm>
            <a:off x="171888" y="194702"/>
            <a:ext cx="1058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JSON</a:t>
            </a:r>
            <a:endParaRPr lang="ko-KR" altLang="en-US" sz="28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39809AA-005C-DF15-16EF-436202520314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5299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2A25BD-7755-4111-BB98-E4513E6870F2}"/>
              </a:ext>
            </a:extLst>
          </p:cNvPr>
          <p:cNvSpPr txBox="1"/>
          <p:nvPr/>
        </p:nvSpPr>
        <p:spPr>
          <a:xfrm>
            <a:off x="2326640" y="2448262"/>
            <a:ext cx="7538720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StreamWriter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StreamWriter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"data.json"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AddField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"Hello, World!"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D4ED50-E8D2-47E1-8AC7-B3D26261A990}"/>
              </a:ext>
            </a:extLst>
          </p:cNvPr>
          <p:cNvSpPr txBox="1"/>
          <p:nvPr/>
        </p:nvSpPr>
        <p:spPr>
          <a:xfrm>
            <a:off x="4216274" y="4409738"/>
            <a:ext cx="37595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StreamWriter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파일 쓰기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9258D7-A81F-C228-CBB2-8FEE95EAA471}"/>
              </a:ext>
            </a:extLst>
          </p:cNvPr>
          <p:cNvSpPr txBox="1"/>
          <p:nvPr/>
        </p:nvSpPr>
        <p:spPr>
          <a:xfrm>
            <a:off x="171888" y="194702"/>
            <a:ext cx="1058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JSON</a:t>
            </a:r>
            <a:endParaRPr lang="ko-KR" altLang="en-US" sz="28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C724D7E-BCB4-0331-BB98-63F55CB8D5BE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8219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2A25BD-7755-4111-BB98-E4513E6870F2}"/>
              </a:ext>
            </a:extLst>
          </p:cNvPr>
          <p:cNvSpPr txBox="1"/>
          <p:nvPr/>
        </p:nvSpPr>
        <p:spPr>
          <a:xfrm>
            <a:off x="2326640" y="2392382"/>
            <a:ext cx="753872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StreamReader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StreamReader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"data.json"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GetField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stringValue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D4ED50-E8D2-47E1-8AC7-B3D26261A990}"/>
              </a:ext>
            </a:extLst>
          </p:cNvPr>
          <p:cNvSpPr txBox="1"/>
          <p:nvPr/>
        </p:nvSpPr>
        <p:spPr>
          <a:xfrm>
            <a:off x="4171331" y="4409738"/>
            <a:ext cx="3849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StreamReader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파일 읽기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C48684-5BC3-5615-12CD-D59E50823248}"/>
              </a:ext>
            </a:extLst>
          </p:cNvPr>
          <p:cNvSpPr txBox="1"/>
          <p:nvPr/>
        </p:nvSpPr>
        <p:spPr>
          <a:xfrm>
            <a:off x="171888" y="194702"/>
            <a:ext cx="1058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JSON</a:t>
            </a:r>
            <a:endParaRPr lang="ko-KR" altLang="en-US" sz="28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FC4CA5D-5F2E-443F-2B2E-8FC0B886A200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0692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8291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2E3FD350-C6F1-4703-A54E-95A05575BF20}"/>
              </a:ext>
            </a:extLst>
          </p:cNvPr>
          <p:cNvGrpSpPr/>
          <p:nvPr/>
        </p:nvGrpSpPr>
        <p:grpSpPr>
          <a:xfrm>
            <a:off x="3118318" y="1960346"/>
            <a:ext cx="4451684" cy="745958"/>
            <a:chOff x="3870158" y="1636296"/>
            <a:chExt cx="4451684" cy="74595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A7B1E0C-8998-4F04-9B34-0F5FDC674AD2}"/>
                </a:ext>
              </a:extLst>
            </p:cNvPr>
            <p:cNvSpPr/>
            <p:nvPr/>
          </p:nvSpPr>
          <p:spPr>
            <a:xfrm>
              <a:off x="3870158" y="1636296"/>
              <a:ext cx="4451684" cy="745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7185949-320F-4282-BA17-22D917A4944C}"/>
                </a:ext>
              </a:extLst>
            </p:cNvPr>
            <p:cNvSpPr txBox="1"/>
            <p:nvPr/>
          </p:nvSpPr>
          <p:spPr>
            <a:xfrm>
              <a:off x="5634976" y="1747665"/>
              <a:ext cx="9220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RAM</a:t>
              </a:r>
              <a:endPara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FCA5A410-8B9A-4AF3-B15B-14BB13028339}"/>
              </a:ext>
            </a:extLst>
          </p:cNvPr>
          <p:cNvGrpSpPr/>
          <p:nvPr/>
        </p:nvGrpSpPr>
        <p:grpSpPr>
          <a:xfrm>
            <a:off x="3118317" y="2817673"/>
            <a:ext cx="4451684" cy="745958"/>
            <a:chOff x="3870158" y="1636296"/>
            <a:chExt cx="4451684" cy="74595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CF36E78-755B-4B3E-96EE-DC85440647CD}"/>
                </a:ext>
              </a:extLst>
            </p:cNvPr>
            <p:cNvSpPr/>
            <p:nvPr/>
          </p:nvSpPr>
          <p:spPr>
            <a:xfrm>
              <a:off x="3870158" y="1636296"/>
              <a:ext cx="4451684" cy="745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F890A2-CCB0-498D-8C56-4E473176EE79}"/>
                </a:ext>
              </a:extLst>
            </p:cNvPr>
            <p:cNvSpPr txBox="1"/>
            <p:nvPr/>
          </p:nvSpPr>
          <p:spPr>
            <a:xfrm>
              <a:off x="5634976" y="1747665"/>
              <a:ext cx="9220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RAM</a:t>
              </a:r>
              <a:endPara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FFA8986-B51E-48F1-A449-216FC75A16A9}"/>
              </a:ext>
            </a:extLst>
          </p:cNvPr>
          <p:cNvGrpSpPr/>
          <p:nvPr/>
        </p:nvGrpSpPr>
        <p:grpSpPr>
          <a:xfrm>
            <a:off x="3118317" y="3675000"/>
            <a:ext cx="4451684" cy="745958"/>
            <a:chOff x="3870158" y="1636296"/>
            <a:chExt cx="4451684" cy="74595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6275DF2-3A6C-45EA-AB26-71DDFC47F607}"/>
                </a:ext>
              </a:extLst>
            </p:cNvPr>
            <p:cNvSpPr/>
            <p:nvPr/>
          </p:nvSpPr>
          <p:spPr>
            <a:xfrm>
              <a:off x="3870158" y="1636296"/>
              <a:ext cx="4451684" cy="745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A796840-F6C0-4609-A0E2-802684DAF16F}"/>
                </a:ext>
              </a:extLst>
            </p:cNvPr>
            <p:cNvSpPr txBox="1"/>
            <p:nvPr/>
          </p:nvSpPr>
          <p:spPr>
            <a:xfrm>
              <a:off x="5634976" y="1747665"/>
              <a:ext cx="9220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RAM</a:t>
              </a:r>
              <a:endPara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256D13B-3771-4B23-877B-D22384C6ED2D}"/>
              </a:ext>
            </a:extLst>
          </p:cNvPr>
          <p:cNvGrpSpPr/>
          <p:nvPr/>
        </p:nvGrpSpPr>
        <p:grpSpPr>
          <a:xfrm>
            <a:off x="3118316" y="4532327"/>
            <a:ext cx="4451684" cy="745958"/>
            <a:chOff x="3870158" y="1636296"/>
            <a:chExt cx="4451684" cy="74595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83058D1-B423-471D-A637-7954C41B67B5}"/>
                </a:ext>
              </a:extLst>
            </p:cNvPr>
            <p:cNvSpPr/>
            <p:nvPr/>
          </p:nvSpPr>
          <p:spPr>
            <a:xfrm>
              <a:off x="3870158" y="1636296"/>
              <a:ext cx="4451684" cy="745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D483B59-F97A-4646-8BBF-C638F84A62BA}"/>
                </a:ext>
              </a:extLst>
            </p:cNvPr>
            <p:cNvSpPr txBox="1"/>
            <p:nvPr/>
          </p:nvSpPr>
          <p:spPr>
            <a:xfrm>
              <a:off x="5634976" y="1747665"/>
              <a:ext cx="9220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RAM</a:t>
              </a:r>
              <a:endPara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D50EC62-1F1B-4A2E-93F6-F995BA1CF345}"/>
              </a:ext>
            </a:extLst>
          </p:cNvPr>
          <p:cNvGrpSpPr/>
          <p:nvPr/>
        </p:nvGrpSpPr>
        <p:grpSpPr>
          <a:xfrm>
            <a:off x="7657618" y="1960346"/>
            <a:ext cx="1677202" cy="745958"/>
            <a:chOff x="6641618" y="1960346"/>
            <a:chExt cx="1677202" cy="74595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6C8E14E-C590-423F-AA0A-F629987B3531}"/>
                </a:ext>
              </a:extLst>
            </p:cNvPr>
            <p:cNvSpPr/>
            <p:nvPr/>
          </p:nvSpPr>
          <p:spPr>
            <a:xfrm>
              <a:off x="6641618" y="1960346"/>
              <a:ext cx="1677202" cy="745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7D82821-63FD-4F18-8A0E-098CC474E51E}"/>
                </a:ext>
              </a:extLst>
            </p:cNvPr>
            <p:cNvSpPr txBox="1"/>
            <p:nvPr/>
          </p:nvSpPr>
          <p:spPr>
            <a:xfrm>
              <a:off x="7162664" y="2071715"/>
              <a:ext cx="6351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OS</a:t>
              </a:r>
              <a:endPara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6F4F209-657F-438F-9125-7E78E6C603AA}"/>
              </a:ext>
            </a:extLst>
          </p:cNvPr>
          <p:cNvGrpSpPr/>
          <p:nvPr/>
        </p:nvGrpSpPr>
        <p:grpSpPr>
          <a:xfrm>
            <a:off x="7657617" y="2817673"/>
            <a:ext cx="1677202" cy="745958"/>
            <a:chOff x="6641618" y="1960346"/>
            <a:chExt cx="1677202" cy="74595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C3BE02E-0860-425A-891E-5AE648882DAD}"/>
                </a:ext>
              </a:extLst>
            </p:cNvPr>
            <p:cNvSpPr/>
            <p:nvPr/>
          </p:nvSpPr>
          <p:spPr>
            <a:xfrm>
              <a:off x="6641618" y="1960346"/>
              <a:ext cx="1677202" cy="745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5E3E283-9426-4246-AF05-8C66845B2BF1}"/>
                </a:ext>
              </a:extLst>
            </p:cNvPr>
            <p:cNvSpPr txBox="1"/>
            <p:nvPr/>
          </p:nvSpPr>
          <p:spPr>
            <a:xfrm>
              <a:off x="6705936" y="2071715"/>
              <a:ext cx="15485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Program</a:t>
              </a:r>
              <a:endPara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D19B25C-9FDB-4A19-9547-60B1C0B09B7B}"/>
              </a:ext>
            </a:extLst>
          </p:cNvPr>
          <p:cNvGrpSpPr/>
          <p:nvPr/>
        </p:nvGrpSpPr>
        <p:grpSpPr>
          <a:xfrm>
            <a:off x="7657616" y="3675000"/>
            <a:ext cx="1677202" cy="745958"/>
            <a:chOff x="6641618" y="1960346"/>
            <a:chExt cx="1677202" cy="74595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7866899-F5F1-4628-B072-8BCC8E0D5F29}"/>
                </a:ext>
              </a:extLst>
            </p:cNvPr>
            <p:cNvSpPr/>
            <p:nvPr/>
          </p:nvSpPr>
          <p:spPr>
            <a:xfrm>
              <a:off x="6641618" y="1960346"/>
              <a:ext cx="1677202" cy="745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8C566D7-F696-42D9-A189-5DC8CFAF92F8}"/>
                </a:ext>
              </a:extLst>
            </p:cNvPr>
            <p:cNvSpPr txBox="1"/>
            <p:nvPr/>
          </p:nvSpPr>
          <p:spPr>
            <a:xfrm>
              <a:off x="7035994" y="2071715"/>
              <a:ext cx="8884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Vars</a:t>
              </a:r>
              <a:endPara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5A799D2-E469-4AC5-B630-9CBEC15FEC6E}"/>
              </a:ext>
            </a:extLst>
          </p:cNvPr>
          <p:cNvGrpSpPr/>
          <p:nvPr/>
        </p:nvGrpSpPr>
        <p:grpSpPr>
          <a:xfrm>
            <a:off x="7657616" y="4532327"/>
            <a:ext cx="1677202" cy="745958"/>
            <a:chOff x="6641618" y="1960346"/>
            <a:chExt cx="1677202" cy="74595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70D5304-8A1F-42ED-90F0-27BB6785F2AF}"/>
                </a:ext>
              </a:extLst>
            </p:cNvPr>
            <p:cNvSpPr/>
            <p:nvPr/>
          </p:nvSpPr>
          <p:spPr>
            <a:xfrm>
              <a:off x="6641618" y="1960346"/>
              <a:ext cx="1677202" cy="745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964F263-A0AA-44DD-8A8E-E0A30F16CB2F}"/>
                </a:ext>
              </a:extLst>
            </p:cNvPr>
            <p:cNvSpPr txBox="1"/>
            <p:nvPr/>
          </p:nvSpPr>
          <p:spPr>
            <a:xfrm>
              <a:off x="7138459" y="2071715"/>
              <a:ext cx="6835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etc</a:t>
              </a:r>
              <a:endPara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B934EC1-48C5-1AC4-80FE-CC69E6751688}"/>
              </a:ext>
            </a:extLst>
          </p:cNvPr>
          <p:cNvSpPr txBox="1"/>
          <p:nvPr/>
        </p:nvSpPr>
        <p:spPr>
          <a:xfrm>
            <a:off x="171888" y="194702"/>
            <a:ext cx="1838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데이터 관리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F850C72-6726-1EEF-3E6F-2EF0BD3D4999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4027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A03BC109-F0D6-4730-9E84-2E9E5A647352}"/>
              </a:ext>
            </a:extLst>
          </p:cNvPr>
          <p:cNvGrpSpPr/>
          <p:nvPr/>
        </p:nvGrpSpPr>
        <p:grpSpPr>
          <a:xfrm>
            <a:off x="4526340" y="1690898"/>
            <a:ext cx="3139320" cy="3139320"/>
            <a:chOff x="2940642" y="1628274"/>
            <a:chExt cx="3139320" cy="313932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B41F03E-FA4D-42AC-A0AB-62D9A856A6EF}"/>
                </a:ext>
              </a:extLst>
            </p:cNvPr>
            <p:cNvSpPr/>
            <p:nvPr/>
          </p:nvSpPr>
          <p:spPr>
            <a:xfrm>
              <a:off x="2940642" y="162827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072B73B-F552-46D2-93E0-4EDCA55FFE87}"/>
                </a:ext>
              </a:extLst>
            </p:cNvPr>
            <p:cNvSpPr/>
            <p:nvPr/>
          </p:nvSpPr>
          <p:spPr>
            <a:xfrm>
              <a:off x="3463862" y="162827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14C0270-9B9E-4E48-A4A7-3BADAE5BF946}"/>
                </a:ext>
              </a:extLst>
            </p:cNvPr>
            <p:cNvSpPr/>
            <p:nvPr/>
          </p:nvSpPr>
          <p:spPr>
            <a:xfrm>
              <a:off x="3987082" y="162827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460A033-9823-4627-86C2-D84E27A33311}"/>
                </a:ext>
              </a:extLst>
            </p:cNvPr>
            <p:cNvSpPr/>
            <p:nvPr/>
          </p:nvSpPr>
          <p:spPr>
            <a:xfrm>
              <a:off x="4510302" y="162827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B3D63BF-3378-4F4D-8135-18A7A804DD20}"/>
                </a:ext>
              </a:extLst>
            </p:cNvPr>
            <p:cNvSpPr/>
            <p:nvPr/>
          </p:nvSpPr>
          <p:spPr>
            <a:xfrm>
              <a:off x="5033522" y="162827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DC243E9-07E0-442A-80A4-701146AF34B8}"/>
                </a:ext>
              </a:extLst>
            </p:cNvPr>
            <p:cNvSpPr/>
            <p:nvPr/>
          </p:nvSpPr>
          <p:spPr>
            <a:xfrm>
              <a:off x="5556742" y="162827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29251FA-E095-4FC4-B3F3-7613C5466ED5}"/>
                </a:ext>
              </a:extLst>
            </p:cNvPr>
            <p:cNvSpPr/>
            <p:nvPr/>
          </p:nvSpPr>
          <p:spPr>
            <a:xfrm>
              <a:off x="2940642" y="215149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72D3149-7825-4913-BE48-23A23BD4AB92}"/>
                </a:ext>
              </a:extLst>
            </p:cNvPr>
            <p:cNvSpPr/>
            <p:nvPr/>
          </p:nvSpPr>
          <p:spPr>
            <a:xfrm>
              <a:off x="3463862" y="215149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5C876AF-58C6-4B3D-9E35-D096DAD3DAFC}"/>
                </a:ext>
              </a:extLst>
            </p:cNvPr>
            <p:cNvSpPr/>
            <p:nvPr/>
          </p:nvSpPr>
          <p:spPr>
            <a:xfrm>
              <a:off x="3987082" y="215149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A3E8E02-BA2F-4A88-80A6-2456D958C36E}"/>
                </a:ext>
              </a:extLst>
            </p:cNvPr>
            <p:cNvSpPr/>
            <p:nvPr/>
          </p:nvSpPr>
          <p:spPr>
            <a:xfrm>
              <a:off x="4510302" y="215149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A7ED93-7927-42BF-8F6F-71DEF0CBD376}"/>
                </a:ext>
              </a:extLst>
            </p:cNvPr>
            <p:cNvSpPr/>
            <p:nvPr/>
          </p:nvSpPr>
          <p:spPr>
            <a:xfrm>
              <a:off x="5033522" y="215149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0F11980-F899-4014-850C-6903123D8BAD}"/>
                </a:ext>
              </a:extLst>
            </p:cNvPr>
            <p:cNvSpPr/>
            <p:nvPr/>
          </p:nvSpPr>
          <p:spPr>
            <a:xfrm>
              <a:off x="5556742" y="215149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336CEAA-AF68-42ED-A467-94AE4779ADB7}"/>
                </a:ext>
              </a:extLst>
            </p:cNvPr>
            <p:cNvSpPr/>
            <p:nvPr/>
          </p:nvSpPr>
          <p:spPr>
            <a:xfrm>
              <a:off x="2940642" y="267471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33388D0-AB0E-4176-89BB-26D571363BBA}"/>
                </a:ext>
              </a:extLst>
            </p:cNvPr>
            <p:cNvSpPr/>
            <p:nvPr/>
          </p:nvSpPr>
          <p:spPr>
            <a:xfrm>
              <a:off x="3463862" y="267471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0D92D29-3423-4587-AA31-DC3C7EDBDCCF}"/>
                </a:ext>
              </a:extLst>
            </p:cNvPr>
            <p:cNvSpPr/>
            <p:nvPr/>
          </p:nvSpPr>
          <p:spPr>
            <a:xfrm>
              <a:off x="3987082" y="267471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DCEC658-79CA-4077-A5B8-AB06FD4C6A4B}"/>
                </a:ext>
              </a:extLst>
            </p:cNvPr>
            <p:cNvSpPr/>
            <p:nvPr/>
          </p:nvSpPr>
          <p:spPr>
            <a:xfrm>
              <a:off x="4510302" y="267471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12A8161-F0B7-41FD-86EE-002EB985D4CA}"/>
                </a:ext>
              </a:extLst>
            </p:cNvPr>
            <p:cNvSpPr/>
            <p:nvPr/>
          </p:nvSpPr>
          <p:spPr>
            <a:xfrm>
              <a:off x="5033522" y="267471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81B4E43-639E-4BBC-9AD7-E477B6E33424}"/>
                </a:ext>
              </a:extLst>
            </p:cNvPr>
            <p:cNvSpPr/>
            <p:nvPr/>
          </p:nvSpPr>
          <p:spPr>
            <a:xfrm>
              <a:off x="5556742" y="267471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8254D48-7220-47F2-A11C-7A33F0B60C22}"/>
                </a:ext>
              </a:extLst>
            </p:cNvPr>
            <p:cNvSpPr/>
            <p:nvPr/>
          </p:nvSpPr>
          <p:spPr>
            <a:xfrm>
              <a:off x="2940642" y="319793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652BBF4-77FF-42D0-A712-8EF01235B0CD}"/>
                </a:ext>
              </a:extLst>
            </p:cNvPr>
            <p:cNvSpPr/>
            <p:nvPr/>
          </p:nvSpPr>
          <p:spPr>
            <a:xfrm>
              <a:off x="3463862" y="319793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E252180-A462-4057-98B2-A4DC515F60B2}"/>
                </a:ext>
              </a:extLst>
            </p:cNvPr>
            <p:cNvSpPr/>
            <p:nvPr/>
          </p:nvSpPr>
          <p:spPr>
            <a:xfrm>
              <a:off x="3987082" y="319793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F6F71A0-CDCD-4917-AA3E-A2393B9F00E1}"/>
                </a:ext>
              </a:extLst>
            </p:cNvPr>
            <p:cNvSpPr/>
            <p:nvPr/>
          </p:nvSpPr>
          <p:spPr>
            <a:xfrm>
              <a:off x="4510302" y="319793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D6E7DE5-0BE8-419F-A0D5-7FA1EABF6A7E}"/>
                </a:ext>
              </a:extLst>
            </p:cNvPr>
            <p:cNvSpPr/>
            <p:nvPr/>
          </p:nvSpPr>
          <p:spPr>
            <a:xfrm>
              <a:off x="5033522" y="319793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E065ADC-CCAC-40D3-BEEA-26DF25909EA0}"/>
                </a:ext>
              </a:extLst>
            </p:cNvPr>
            <p:cNvSpPr/>
            <p:nvPr/>
          </p:nvSpPr>
          <p:spPr>
            <a:xfrm>
              <a:off x="5556742" y="319793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491F667-E028-4C05-BD2E-E0A817E40AE1}"/>
                </a:ext>
              </a:extLst>
            </p:cNvPr>
            <p:cNvSpPr/>
            <p:nvPr/>
          </p:nvSpPr>
          <p:spPr>
            <a:xfrm>
              <a:off x="2940642" y="372115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6F89943-EFF6-4587-B2EB-DBB81A7EEFCE}"/>
                </a:ext>
              </a:extLst>
            </p:cNvPr>
            <p:cNvSpPr/>
            <p:nvPr/>
          </p:nvSpPr>
          <p:spPr>
            <a:xfrm>
              <a:off x="3463862" y="372115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0149CF9-22F0-4689-A3FB-B5100733413E}"/>
                </a:ext>
              </a:extLst>
            </p:cNvPr>
            <p:cNvSpPr/>
            <p:nvPr/>
          </p:nvSpPr>
          <p:spPr>
            <a:xfrm>
              <a:off x="3987082" y="372115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7CAB150-35DA-4D28-A845-8C35D7B6A713}"/>
                </a:ext>
              </a:extLst>
            </p:cNvPr>
            <p:cNvSpPr/>
            <p:nvPr/>
          </p:nvSpPr>
          <p:spPr>
            <a:xfrm>
              <a:off x="4510302" y="372115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D58D046-6D07-45F6-960F-2E6A64FE1280}"/>
                </a:ext>
              </a:extLst>
            </p:cNvPr>
            <p:cNvSpPr/>
            <p:nvPr/>
          </p:nvSpPr>
          <p:spPr>
            <a:xfrm>
              <a:off x="5033522" y="372115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1F25B34-746B-4553-9BB1-87048DE95BD7}"/>
                </a:ext>
              </a:extLst>
            </p:cNvPr>
            <p:cNvSpPr/>
            <p:nvPr/>
          </p:nvSpPr>
          <p:spPr>
            <a:xfrm>
              <a:off x="5556742" y="372115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E5B01E2-DEB4-44C1-BF13-3791BBB5EE21}"/>
                </a:ext>
              </a:extLst>
            </p:cNvPr>
            <p:cNvSpPr/>
            <p:nvPr/>
          </p:nvSpPr>
          <p:spPr>
            <a:xfrm>
              <a:off x="2940642" y="424437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211B2F1-B16C-4147-B7AB-153A646F4E0B}"/>
                </a:ext>
              </a:extLst>
            </p:cNvPr>
            <p:cNvSpPr/>
            <p:nvPr/>
          </p:nvSpPr>
          <p:spPr>
            <a:xfrm>
              <a:off x="3463862" y="424437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B70B312-6220-400C-AE24-22AC88125C91}"/>
                </a:ext>
              </a:extLst>
            </p:cNvPr>
            <p:cNvSpPr/>
            <p:nvPr/>
          </p:nvSpPr>
          <p:spPr>
            <a:xfrm>
              <a:off x="3987082" y="424437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0439D95-EFB7-46C4-A5F7-FF9B3703D9AC}"/>
                </a:ext>
              </a:extLst>
            </p:cNvPr>
            <p:cNvSpPr/>
            <p:nvPr/>
          </p:nvSpPr>
          <p:spPr>
            <a:xfrm>
              <a:off x="4510302" y="424437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4394BCF-DF18-40F2-897C-1346E46F1459}"/>
                </a:ext>
              </a:extLst>
            </p:cNvPr>
            <p:cNvSpPr/>
            <p:nvPr/>
          </p:nvSpPr>
          <p:spPr>
            <a:xfrm>
              <a:off x="5033522" y="424437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CB3A083-7932-46CB-862B-C7A15AF2D8AB}"/>
                </a:ext>
              </a:extLst>
            </p:cNvPr>
            <p:cNvSpPr/>
            <p:nvPr/>
          </p:nvSpPr>
          <p:spPr>
            <a:xfrm>
              <a:off x="5556742" y="424437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E72E69D4-5B67-4745-96BB-1FEE52CBCB00}"/>
              </a:ext>
            </a:extLst>
          </p:cNvPr>
          <p:cNvSpPr txBox="1"/>
          <p:nvPr/>
        </p:nvSpPr>
        <p:spPr>
          <a:xfrm>
            <a:off x="4482424" y="5060979"/>
            <a:ext cx="3227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바이트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Int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는 연속되어 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4F3AFD9-2E7F-47DE-D63B-E727FA4CF50F}"/>
              </a:ext>
            </a:extLst>
          </p:cNvPr>
          <p:cNvSpPr txBox="1"/>
          <p:nvPr/>
        </p:nvSpPr>
        <p:spPr>
          <a:xfrm>
            <a:off x="171888" y="194702"/>
            <a:ext cx="213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데이터 직렬화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A5ADB47-D5C1-9751-B145-2AF8F9985C6E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5801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그룹 46">
            <a:extLst>
              <a:ext uri="{FF2B5EF4-FFF2-40B4-BE49-F238E27FC236}">
                <a16:creationId xmlns:a16="http://schemas.microsoft.com/office/drawing/2014/main" id="{B89015F0-F242-47AE-B6BE-4A2F8F5DBFC8}"/>
              </a:ext>
            </a:extLst>
          </p:cNvPr>
          <p:cNvGrpSpPr/>
          <p:nvPr/>
        </p:nvGrpSpPr>
        <p:grpSpPr>
          <a:xfrm>
            <a:off x="2103982" y="1690898"/>
            <a:ext cx="3139320" cy="3139320"/>
            <a:chOff x="2103982" y="1690898"/>
            <a:chExt cx="3139320" cy="313932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B41F03E-FA4D-42AC-A0AB-62D9A856A6EF}"/>
                </a:ext>
              </a:extLst>
            </p:cNvPr>
            <p:cNvSpPr/>
            <p:nvPr/>
          </p:nvSpPr>
          <p:spPr>
            <a:xfrm>
              <a:off x="2103982" y="16908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072B73B-F552-46D2-93E0-4EDCA55FFE87}"/>
                </a:ext>
              </a:extLst>
            </p:cNvPr>
            <p:cNvSpPr/>
            <p:nvPr/>
          </p:nvSpPr>
          <p:spPr>
            <a:xfrm>
              <a:off x="2627202" y="16908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14C0270-9B9E-4E48-A4A7-3BADAE5BF946}"/>
                </a:ext>
              </a:extLst>
            </p:cNvPr>
            <p:cNvSpPr/>
            <p:nvPr/>
          </p:nvSpPr>
          <p:spPr>
            <a:xfrm>
              <a:off x="3150422" y="16908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460A033-9823-4627-86C2-D84E27A33311}"/>
                </a:ext>
              </a:extLst>
            </p:cNvPr>
            <p:cNvSpPr/>
            <p:nvPr/>
          </p:nvSpPr>
          <p:spPr>
            <a:xfrm>
              <a:off x="3673642" y="16908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B3D63BF-3378-4F4D-8135-18A7A804DD20}"/>
                </a:ext>
              </a:extLst>
            </p:cNvPr>
            <p:cNvSpPr/>
            <p:nvPr/>
          </p:nvSpPr>
          <p:spPr>
            <a:xfrm>
              <a:off x="4196862" y="16908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DC243E9-07E0-442A-80A4-701146AF34B8}"/>
                </a:ext>
              </a:extLst>
            </p:cNvPr>
            <p:cNvSpPr/>
            <p:nvPr/>
          </p:nvSpPr>
          <p:spPr>
            <a:xfrm>
              <a:off x="4720082" y="16908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29251FA-E095-4FC4-B3F3-7613C5466ED5}"/>
                </a:ext>
              </a:extLst>
            </p:cNvPr>
            <p:cNvSpPr/>
            <p:nvPr/>
          </p:nvSpPr>
          <p:spPr>
            <a:xfrm>
              <a:off x="2103982" y="221411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72D3149-7825-4913-BE48-23A23BD4AB92}"/>
                </a:ext>
              </a:extLst>
            </p:cNvPr>
            <p:cNvSpPr/>
            <p:nvPr/>
          </p:nvSpPr>
          <p:spPr>
            <a:xfrm>
              <a:off x="2627202" y="221411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5C876AF-58C6-4B3D-9E35-D096DAD3DAFC}"/>
                </a:ext>
              </a:extLst>
            </p:cNvPr>
            <p:cNvSpPr/>
            <p:nvPr/>
          </p:nvSpPr>
          <p:spPr>
            <a:xfrm>
              <a:off x="3150422" y="221411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A3E8E02-BA2F-4A88-80A6-2456D958C36E}"/>
                </a:ext>
              </a:extLst>
            </p:cNvPr>
            <p:cNvSpPr/>
            <p:nvPr/>
          </p:nvSpPr>
          <p:spPr>
            <a:xfrm>
              <a:off x="3673642" y="221411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A7ED93-7927-42BF-8F6F-71DEF0CBD376}"/>
                </a:ext>
              </a:extLst>
            </p:cNvPr>
            <p:cNvSpPr/>
            <p:nvPr/>
          </p:nvSpPr>
          <p:spPr>
            <a:xfrm>
              <a:off x="4196862" y="221411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0F11980-F899-4014-850C-6903123D8BAD}"/>
                </a:ext>
              </a:extLst>
            </p:cNvPr>
            <p:cNvSpPr/>
            <p:nvPr/>
          </p:nvSpPr>
          <p:spPr>
            <a:xfrm>
              <a:off x="4720082" y="221411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336CEAA-AF68-42ED-A467-94AE4779ADB7}"/>
                </a:ext>
              </a:extLst>
            </p:cNvPr>
            <p:cNvSpPr/>
            <p:nvPr/>
          </p:nvSpPr>
          <p:spPr>
            <a:xfrm>
              <a:off x="2103982" y="273733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33388D0-AB0E-4176-89BB-26D571363BBA}"/>
                </a:ext>
              </a:extLst>
            </p:cNvPr>
            <p:cNvSpPr/>
            <p:nvPr/>
          </p:nvSpPr>
          <p:spPr>
            <a:xfrm>
              <a:off x="2627202" y="273733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0D92D29-3423-4587-AA31-DC3C7EDBDCCF}"/>
                </a:ext>
              </a:extLst>
            </p:cNvPr>
            <p:cNvSpPr/>
            <p:nvPr/>
          </p:nvSpPr>
          <p:spPr>
            <a:xfrm>
              <a:off x="3150422" y="273733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DCEC658-79CA-4077-A5B8-AB06FD4C6A4B}"/>
                </a:ext>
              </a:extLst>
            </p:cNvPr>
            <p:cNvSpPr/>
            <p:nvPr/>
          </p:nvSpPr>
          <p:spPr>
            <a:xfrm>
              <a:off x="3673642" y="273733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12A8161-F0B7-41FD-86EE-002EB985D4CA}"/>
                </a:ext>
              </a:extLst>
            </p:cNvPr>
            <p:cNvSpPr/>
            <p:nvPr/>
          </p:nvSpPr>
          <p:spPr>
            <a:xfrm>
              <a:off x="4196862" y="273733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81B4E43-639E-4BBC-9AD7-E477B6E33424}"/>
                </a:ext>
              </a:extLst>
            </p:cNvPr>
            <p:cNvSpPr/>
            <p:nvPr/>
          </p:nvSpPr>
          <p:spPr>
            <a:xfrm>
              <a:off x="4720082" y="273733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8254D48-7220-47F2-A11C-7A33F0B60C22}"/>
                </a:ext>
              </a:extLst>
            </p:cNvPr>
            <p:cNvSpPr/>
            <p:nvPr/>
          </p:nvSpPr>
          <p:spPr>
            <a:xfrm>
              <a:off x="2103982" y="326055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652BBF4-77FF-42D0-A712-8EF01235B0CD}"/>
                </a:ext>
              </a:extLst>
            </p:cNvPr>
            <p:cNvSpPr/>
            <p:nvPr/>
          </p:nvSpPr>
          <p:spPr>
            <a:xfrm>
              <a:off x="2627202" y="326055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E252180-A462-4057-98B2-A4DC515F60B2}"/>
                </a:ext>
              </a:extLst>
            </p:cNvPr>
            <p:cNvSpPr/>
            <p:nvPr/>
          </p:nvSpPr>
          <p:spPr>
            <a:xfrm>
              <a:off x="3150422" y="326055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F6F71A0-CDCD-4917-AA3E-A2393B9F00E1}"/>
                </a:ext>
              </a:extLst>
            </p:cNvPr>
            <p:cNvSpPr/>
            <p:nvPr/>
          </p:nvSpPr>
          <p:spPr>
            <a:xfrm>
              <a:off x="3673642" y="326055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D6E7DE5-0BE8-419F-A0D5-7FA1EABF6A7E}"/>
                </a:ext>
              </a:extLst>
            </p:cNvPr>
            <p:cNvSpPr/>
            <p:nvPr/>
          </p:nvSpPr>
          <p:spPr>
            <a:xfrm>
              <a:off x="4196862" y="326055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E065ADC-CCAC-40D3-BEEA-26DF25909EA0}"/>
                </a:ext>
              </a:extLst>
            </p:cNvPr>
            <p:cNvSpPr/>
            <p:nvPr/>
          </p:nvSpPr>
          <p:spPr>
            <a:xfrm>
              <a:off x="4720082" y="326055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491F667-E028-4C05-BD2E-E0A817E40AE1}"/>
                </a:ext>
              </a:extLst>
            </p:cNvPr>
            <p:cNvSpPr/>
            <p:nvPr/>
          </p:nvSpPr>
          <p:spPr>
            <a:xfrm>
              <a:off x="2103982" y="378377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6F89943-EFF6-4587-B2EB-DBB81A7EEFCE}"/>
                </a:ext>
              </a:extLst>
            </p:cNvPr>
            <p:cNvSpPr/>
            <p:nvPr/>
          </p:nvSpPr>
          <p:spPr>
            <a:xfrm>
              <a:off x="2627202" y="378377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0149CF9-22F0-4689-A3FB-B5100733413E}"/>
                </a:ext>
              </a:extLst>
            </p:cNvPr>
            <p:cNvSpPr/>
            <p:nvPr/>
          </p:nvSpPr>
          <p:spPr>
            <a:xfrm>
              <a:off x="3150422" y="378377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7CAB150-35DA-4D28-A845-8C35D7B6A713}"/>
                </a:ext>
              </a:extLst>
            </p:cNvPr>
            <p:cNvSpPr/>
            <p:nvPr/>
          </p:nvSpPr>
          <p:spPr>
            <a:xfrm>
              <a:off x="3673642" y="378377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D58D046-6D07-45F6-960F-2E6A64FE1280}"/>
                </a:ext>
              </a:extLst>
            </p:cNvPr>
            <p:cNvSpPr/>
            <p:nvPr/>
          </p:nvSpPr>
          <p:spPr>
            <a:xfrm>
              <a:off x="4196862" y="378377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1F25B34-746B-4553-9BB1-87048DE95BD7}"/>
                </a:ext>
              </a:extLst>
            </p:cNvPr>
            <p:cNvSpPr/>
            <p:nvPr/>
          </p:nvSpPr>
          <p:spPr>
            <a:xfrm>
              <a:off x="4720082" y="378377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E5B01E2-DEB4-44C1-BF13-3791BBB5EE21}"/>
                </a:ext>
              </a:extLst>
            </p:cNvPr>
            <p:cNvSpPr/>
            <p:nvPr/>
          </p:nvSpPr>
          <p:spPr>
            <a:xfrm>
              <a:off x="2103982" y="43069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211B2F1-B16C-4147-B7AB-153A646F4E0B}"/>
                </a:ext>
              </a:extLst>
            </p:cNvPr>
            <p:cNvSpPr/>
            <p:nvPr/>
          </p:nvSpPr>
          <p:spPr>
            <a:xfrm>
              <a:off x="2627202" y="43069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B70B312-6220-400C-AE24-22AC88125C91}"/>
                </a:ext>
              </a:extLst>
            </p:cNvPr>
            <p:cNvSpPr/>
            <p:nvPr/>
          </p:nvSpPr>
          <p:spPr>
            <a:xfrm>
              <a:off x="3150422" y="43069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0439D95-EFB7-46C4-A5F7-FF9B3703D9AC}"/>
                </a:ext>
              </a:extLst>
            </p:cNvPr>
            <p:cNvSpPr/>
            <p:nvPr/>
          </p:nvSpPr>
          <p:spPr>
            <a:xfrm>
              <a:off x="3673642" y="43069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4394BCF-DF18-40F2-897C-1346E46F1459}"/>
                </a:ext>
              </a:extLst>
            </p:cNvPr>
            <p:cNvSpPr/>
            <p:nvPr/>
          </p:nvSpPr>
          <p:spPr>
            <a:xfrm>
              <a:off x="4196862" y="43069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CB3A083-7932-46CB-862B-C7A15AF2D8AB}"/>
                </a:ext>
              </a:extLst>
            </p:cNvPr>
            <p:cNvSpPr/>
            <p:nvPr/>
          </p:nvSpPr>
          <p:spPr>
            <a:xfrm>
              <a:off x="4720082" y="43069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E72E69D4-5B67-4745-96BB-1FEE52CBCB00}"/>
              </a:ext>
            </a:extLst>
          </p:cNvPr>
          <p:cNvSpPr txBox="1"/>
          <p:nvPr/>
        </p:nvSpPr>
        <p:spPr>
          <a:xfrm>
            <a:off x="2502708" y="5662558"/>
            <a:ext cx="71865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연속되어 있으므로 통째로 떼어내서 다른 메모리에 복사가 가능하다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D478486-E585-4D12-BF50-A25F9E3FA676}"/>
              </a:ext>
            </a:extLst>
          </p:cNvPr>
          <p:cNvGrpSpPr/>
          <p:nvPr/>
        </p:nvGrpSpPr>
        <p:grpSpPr>
          <a:xfrm>
            <a:off x="6948700" y="2727156"/>
            <a:ext cx="2092880" cy="523220"/>
            <a:chOff x="6948700" y="2727156"/>
            <a:chExt cx="2092880" cy="523220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34A9A45-5047-449D-A761-E3E12E51445A}"/>
                </a:ext>
              </a:extLst>
            </p:cNvPr>
            <p:cNvSpPr/>
            <p:nvPr/>
          </p:nvSpPr>
          <p:spPr>
            <a:xfrm>
              <a:off x="6948700" y="2727156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A325A97-2128-42C2-BB4B-F8AA54CEADBB}"/>
                </a:ext>
              </a:extLst>
            </p:cNvPr>
            <p:cNvSpPr/>
            <p:nvPr/>
          </p:nvSpPr>
          <p:spPr>
            <a:xfrm>
              <a:off x="7471920" y="2727156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B8F55B5-9D8A-4F04-9777-155FFCC0A872}"/>
                </a:ext>
              </a:extLst>
            </p:cNvPr>
            <p:cNvSpPr/>
            <p:nvPr/>
          </p:nvSpPr>
          <p:spPr>
            <a:xfrm>
              <a:off x="7995140" y="2727156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D0ABA77-49D2-4410-85F8-CE9DDB713EFB}"/>
                </a:ext>
              </a:extLst>
            </p:cNvPr>
            <p:cNvSpPr/>
            <p:nvPr/>
          </p:nvSpPr>
          <p:spPr>
            <a:xfrm>
              <a:off x="8518360" y="2727156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839925E-C6DD-4B16-A480-8208943F74BA}"/>
              </a:ext>
            </a:extLst>
          </p:cNvPr>
          <p:cNvCxnSpPr/>
          <p:nvPr/>
        </p:nvCxnSpPr>
        <p:spPr>
          <a:xfrm>
            <a:off x="5454316" y="2988766"/>
            <a:ext cx="122722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A039F7A-AED2-7923-0FCE-1A1CA986D360}"/>
              </a:ext>
            </a:extLst>
          </p:cNvPr>
          <p:cNvSpPr txBox="1"/>
          <p:nvPr/>
        </p:nvSpPr>
        <p:spPr>
          <a:xfrm>
            <a:off x="171888" y="194702"/>
            <a:ext cx="213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데이터 직렬화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D9BED3C2-E38F-5DBC-13E8-D62CA4C6AB4D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0012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A03BC109-F0D6-4730-9E84-2E9E5A647352}"/>
              </a:ext>
            </a:extLst>
          </p:cNvPr>
          <p:cNvGrpSpPr/>
          <p:nvPr/>
        </p:nvGrpSpPr>
        <p:grpSpPr>
          <a:xfrm>
            <a:off x="4526340" y="1690898"/>
            <a:ext cx="3139320" cy="3139320"/>
            <a:chOff x="2940642" y="1628274"/>
            <a:chExt cx="3139320" cy="3139320"/>
          </a:xfrm>
          <a:solidFill>
            <a:schemeClr val="bg1"/>
          </a:solidFill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B41F03E-FA4D-42AC-A0AB-62D9A856A6EF}"/>
                </a:ext>
              </a:extLst>
            </p:cNvPr>
            <p:cNvSpPr/>
            <p:nvPr/>
          </p:nvSpPr>
          <p:spPr>
            <a:xfrm>
              <a:off x="2940642" y="162827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072B73B-F552-46D2-93E0-4EDCA55FFE87}"/>
                </a:ext>
              </a:extLst>
            </p:cNvPr>
            <p:cNvSpPr/>
            <p:nvPr/>
          </p:nvSpPr>
          <p:spPr>
            <a:xfrm>
              <a:off x="3463862" y="162827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14C0270-9B9E-4E48-A4A7-3BADAE5BF946}"/>
                </a:ext>
              </a:extLst>
            </p:cNvPr>
            <p:cNvSpPr/>
            <p:nvPr/>
          </p:nvSpPr>
          <p:spPr>
            <a:xfrm>
              <a:off x="3987082" y="162827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460A033-9823-4627-86C2-D84E27A33311}"/>
                </a:ext>
              </a:extLst>
            </p:cNvPr>
            <p:cNvSpPr/>
            <p:nvPr/>
          </p:nvSpPr>
          <p:spPr>
            <a:xfrm>
              <a:off x="4510302" y="162827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B3D63BF-3378-4F4D-8135-18A7A804DD20}"/>
                </a:ext>
              </a:extLst>
            </p:cNvPr>
            <p:cNvSpPr/>
            <p:nvPr/>
          </p:nvSpPr>
          <p:spPr>
            <a:xfrm>
              <a:off x="5033522" y="162827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DC243E9-07E0-442A-80A4-701146AF34B8}"/>
                </a:ext>
              </a:extLst>
            </p:cNvPr>
            <p:cNvSpPr/>
            <p:nvPr/>
          </p:nvSpPr>
          <p:spPr>
            <a:xfrm>
              <a:off x="5556742" y="162827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29251FA-E095-4FC4-B3F3-7613C5466ED5}"/>
                </a:ext>
              </a:extLst>
            </p:cNvPr>
            <p:cNvSpPr/>
            <p:nvPr/>
          </p:nvSpPr>
          <p:spPr>
            <a:xfrm>
              <a:off x="2940642" y="215149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72D3149-7825-4913-BE48-23A23BD4AB92}"/>
                </a:ext>
              </a:extLst>
            </p:cNvPr>
            <p:cNvSpPr/>
            <p:nvPr/>
          </p:nvSpPr>
          <p:spPr>
            <a:xfrm>
              <a:off x="3463862" y="215149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5C876AF-58C6-4B3D-9E35-D096DAD3DAFC}"/>
                </a:ext>
              </a:extLst>
            </p:cNvPr>
            <p:cNvSpPr/>
            <p:nvPr/>
          </p:nvSpPr>
          <p:spPr>
            <a:xfrm>
              <a:off x="3987082" y="215149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A3E8E02-BA2F-4A88-80A6-2456D958C36E}"/>
                </a:ext>
              </a:extLst>
            </p:cNvPr>
            <p:cNvSpPr/>
            <p:nvPr/>
          </p:nvSpPr>
          <p:spPr>
            <a:xfrm>
              <a:off x="4510302" y="215149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A7ED93-7927-42BF-8F6F-71DEF0CBD376}"/>
                </a:ext>
              </a:extLst>
            </p:cNvPr>
            <p:cNvSpPr/>
            <p:nvPr/>
          </p:nvSpPr>
          <p:spPr>
            <a:xfrm>
              <a:off x="5033522" y="215149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0F11980-F899-4014-850C-6903123D8BAD}"/>
                </a:ext>
              </a:extLst>
            </p:cNvPr>
            <p:cNvSpPr/>
            <p:nvPr/>
          </p:nvSpPr>
          <p:spPr>
            <a:xfrm>
              <a:off x="5556742" y="215149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336CEAA-AF68-42ED-A467-94AE4779ADB7}"/>
                </a:ext>
              </a:extLst>
            </p:cNvPr>
            <p:cNvSpPr/>
            <p:nvPr/>
          </p:nvSpPr>
          <p:spPr>
            <a:xfrm>
              <a:off x="2940642" y="267471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33388D0-AB0E-4176-89BB-26D571363BBA}"/>
                </a:ext>
              </a:extLst>
            </p:cNvPr>
            <p:cNvSpPr/>
            <p:nvPr/>
          </p:nvSpPr>
          <p:spPr>
            <a:xfrm>
              <a:off x="3463862" y="267471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0D92D29-3423-4587-AA31-DC3C7EDBDCCF}"/>
                </a:ext>
              </a:extLst>
            </p:cNvPr>
            <p:cNvSpPr/>
            <p:nvPr/>
          </p:nvSpPr>
          <p:spPr>
            <a:xfrm>
              <a:off x="3987082" y="267471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DCEC658-79CA-4077-A5B8-AB06FD4C6A4B}"/>
                </a:ext>
              </a:extLst>
            </p:cNvPr>
            <p:cNvSpPr/>
            <p:nvPr/>
          </p:nvSpPr>
          <p:spPr>
            <a:xfrm>
              <a:off x="4510302" y="267471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12A8161-F0B7-41FD-86EE-002EB985D4CA}"/>
                </a:ext>
              </a:extLst>
            </p:cNvPr>
            <p:cNvSpPr/>
            <p:nvPr/>
          </p:nvSpPr>
          <p:spPr>
            <a:xfrm>
              <a:off x="5033522" y="267471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81B4E43-639E-4BBC-9AD7-E477B6E33424}"/>
                </a:ext>
              </a:extLst>
            </p:cNvPr>
            <p:cNvSpPr/>
            <p:nvPr/>
          </p:nvSpPr>
          <p:spPr>
            <a:xfrm>
              <a:off x="5556742" y="267471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8254D48-7220-47F2-A11C-7A33F0B60C22}"/>
                </a:ext>
              </a:extLst>
            </p:cNvPr>
            <p:cNvSpPr/>
            <p:nvPr/>
          </p:nvSpPr>
          <p:spPr>
            <a:xfrm>
              <a:off x="2940642" y="319793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652BBF4-77FF-42D0-A712-8EF01235B0CD}"/>
                </a:ext>
              </a:extLst>
            </p:cNvPr>
            <p:cNvSpPr/>
            <p:nvPr/>
          </p:nvSpPr>
          <p:spPr>
            <a:xfrm>
              <a:off x="3463862" y="319793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E252180-A462-4057-98B2-A4DC515F60B2}"/>
                </a:ext>
              </a:extLst>
            </p:cNvPr>
            <p:cNvSpPr/>
            <p:nvPr/>
          </p:nvSpPr>
          <p:spPr>
            <a:xfrm>
              <a:off x="3987082" y="319793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F6F71A0-CDCD-4917-AA3E-A2393B9F00E1}"/>
                </a:ext>
              </a:extLst>
            </p:cNvPr>
            <p:cNvSpPr/>
            <p:nvPr/>
          </p:nvSpPr>
          <p:spPr>
            <a:xfrm>
              <a:off x="4510302" y="319793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D6E7DE5-0BE8-419F-A0D5-7FA1EABF6A7E}"/>
                </a:ext>
              </a:extLst>
            </p:cNvPr>
            <p:cNvSpPr/>
            <p:nvPr/>
          </p:nvSpPr>
          <p:spPr>
            <a:xfrm>
              <a:off x="5033522" y="319793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E065ADC-CCAC-40D3-BEEA-26DF25909EA0}"/>
                </a:ext>
              </a:extLst>
            </p:cNvPr>
            <p:cNvSpPr/>
            <p:nvPr/>
          </p:nvSpPr>
          <p:spPr>
            <a:xfrm>
              <a:off x="5556742" y="319793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491F667-E028-4C05-BD2E-E0A817E40AE1}"/>
                </a:ext>
              </a:extLst>
            </p:cNvPr>
            <p:cNvSpPr/>
            <p:nvPr/>
          </p:nvSpPr>
          <p:spPr>
            <a:xfrm>
              <a:off x="2940642" y="372115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6F89943-EFF6-4587-B2EB-DBB81A7EEFCE}"/>
                </a:ext>
              </a:extLst>
            </p:cNvPr>
            <p:cNvSpPr/>
            <p:nvPr/>
          </p:nvSpPr>
          <p:spPr>
            <a:xfrm>
              <a:off x="3463862" y="372115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0149CF9-22F0-4689-A3FB-B5100733413E}"/>
                </a:ext>
              </a:extLst>
            </p:cNvPr>
            <p:cNvSpPr/>
            <p:nvPr/>
          </p:nvSpPr>
          <p:spPr>
            <a:xfrm>
              <a:off x="3987082" y="372115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7CAB150-35DA-4D28-A845-8C35D7B6A713}"/>
                </a:ext>
              </a:extLst>
            </p:cNvPr>
            <p:cNvSpPr/>
            <p:nvPr/>
          </p:nvSpPr>
          <p:spPr>
            <a:xfrm>
              <a:off x="4510302" y="372115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D58D046-6D07-45F6-960F-2E6A64FE1280}"/>
                </a:ext>
              </a:extLst>
            </p:cNvPr>
            <p:cNvSpPr/>
            <p:nvPr/>
          </p:nvSpPr>
          <p:spPr>
            <a:xfrm>
              <a:off x="5033522" y="372115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1F25B34-746B-4553-9BB1-87048DE95BD7}"/>
                </a:ext>
              </a:extLst>
            </p:cNvPr>
            <p:cNvSpPr/>
            <p:nvPr/>
          </p:nvSpPr>
          <p:spPr>
            <a:xfrm>
              <a:off x="5556742" y="372115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E5B01E2-DEB4-44C1-BF13-3791BBB5EE21}"/>
                </a:ext>
              </a:extLst>
            </p:cNvPr>
            <p:cNvSpPr/>
            <p:nvPr/>
          </p:nvSpPr>
          <p:spPr>
            <a:xfrm>
              <a:off x="2940642" y="424437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211B2F1-B16C-4147-B7AB-153A646F4E0B}"/>
                </a:ext>
              </a:extLst>
            </p:cNvPr>
            <p:cNvSpPr/>
            <p:nvPr/>
          </p:nvSpPr>
          <p:spPr>
            <a:xfrm>
              <a:off x="3463862" y="424437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B70B312-6220-400C-AE24-22AC88125C91}"/>
                </a:ext>
              </a:extLst>
            </p:cNvPr>
            <p:cNvSpPr/>
            <p:nvPr/>
          </p:nvSpPr>
          <p:spPr>
            <a:xfrm>
              <a:off x="3987082" y="424437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0439D95-EFB7-46C4-A5F7-FF9B3703D9AC}"/>
                </a:ext>
              </a:extLst>
            </p:cNvPr>
            <p:cNvSpPr/>
            <p:nvPr/>
          </p:nvSpPr>
          <p:spPr>
            <a:xfrm>
              <a:off x="4510302" y="424437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4394BCF-DF18-40F2-897C-1346E46F1459}"/>
                </a:ext>
              </a:extLst>
            </p:cNvPr>
            <p:cNvSpPr/>
            <p:nvPr/>
          </p:nvSpPr>
          <p:spPr>
            <a:xfrm>
              <a:off x="5033522" y="424437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CB3A083-7932-46CB-862B-C7A15AF2D8AB}"/>
                </a:ext>
              </a:extLst>
            </p:cNvPr>
            <p:cNvSpPr/>
            <p:nvPr/>
          </p:nvSpPr>
          <p:spPr>
            <a:xfrm>
              <a:off x="5556742" y="424437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E72E69D4-5B67-4745-96BB-1FEE52CBCB00}"/>
              </a:ext>
            </a:extLst>
          </p:cNvPr>
          <p:cNvSpPr txBox="1"/>
          <p:nvPr/>
        </p:nvSpPr>
        <p:spPr>
          <a:xfrm>
            <a:off x="3789933" y="5060979"/>
            <a:ext cx="461216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메모리 이곳 저곳에 흩어져 있는 데이터는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</a:t>
            </a:r>
          </a:p>
          <a:p>
            <a:pPr algn="ctr"/>
            <a:r>
              <a:rPr lang="ko-KR" altLang="en-US" sz="1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동적할당된 객체로 이루어진 값은 대부분 이렇다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E1ABC74-60F8-3E20-96A1-DB9B6A3FE1B2}"/>
              </a:ext>
            </a:extLst>
          </p:cNvPr>
          <p:cNvSpPr txBox="1"/>
          <p:nvPr/>
        </p:nvSpPr>
        <p:spPr>
          <a:xfrm>
            <a:off x="171888" y="194702"/>
            <a:ext cx="213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데이터 직렬화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E474465-9402-7C12-69CC-E104E9A4A39A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4427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A03BC109-F0D6-4730-9E84-2E9E5A647352}"/>
              </a:ext>
            </a:extLst>
          </p:cNvPr>
          <p:cNvGrpSpPr/>
          <p:nvPr/>
        </p:nvGrpSpPr>
        <p:grpSpPr>
          <a:xfrm>
            <a:off x="4526340" y="1690898"/>
            <a:ext cx="3139320" cy="3139320"/>
            <a:chOff x="2940642" y="1628274"/>
            <a:chExt cx="3139320" cy="3139320"/>
          </a:xfrm>
          <a:solidFill>
            <a:schemeClr val="bg1"/>
          </a:solidFill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B41F03E-FA4D-42AC-A0AB-62D9A856A6EF}"/>
                </a:ext>
              </a:extLst>
            </p:cNvPr>
            <p:cNvSpPr/>
            <p:nvPr/>
          </p:nvSpPr>
          <p:spPr>
            <a:xfrm>
              <a:off x="2940642" y="162827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072B73B-F552-46D2-93E0-4EDCA55FFE87}"/>
                </a:ext>
              </a:extLst>
            </p:cNvPr>
            <p:cNvSpPr/>
            <p:nvPr/>
          </p:nvSpPr>
          <p:spPr>
            <a:xfrm>
              <a:off x="3463862" y="162827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14C0270-9B9E-4E48-A4A7-3BADAE5BF946}"/>
                </a:ext>
              </a:extLst>
            </p:cNvPr>
            <p:cNvSpPr/>
            <p:nvPr/>
          </p:nvSpPr>
          <p:spPr>
            <a:xfrm>
              <a:off x="3987082" y="162827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460A033-9823-4627-86C2-D84E27A33311}"/>
                </a:ext>
              </a:extLst>
            </p:cNvPr>
            <p:cNvSpPr/>
            <p:nvPr/>
          </p:nvSpPr>
          <p:spPr>
            <a:xfrm>
              <a:off x="4510302" y="162827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B3D63BF-3378-4F4D-8135-18A7A804DD20}"/>
                </a:ext>
              </a:extLst>
            </p:cNvPr>
            <p:cNvSpPr/>
            <p:nvPr/>
          </p:nvSpPr>
          <p:spPr>
            <a:xfrm>
              <a:off x="5033522" y="162827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DC243E9-07E0-442A-80A4-701146AF34B8}"/>
                </a:ext>
              </a:extLst>
            </p:cNvPr>
            <p:cNvSpPr/>
            <p:nvPr/>
          </p:nvSpPr>
          <p:spPr>
            <a:xfrm>
              <a:off x="5556742" y="162827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29251FA-E095-4FC4-B3F3-7613C5466ED5}"/>
                </a:ext>
              </a:extLst>
            </p:cNvPr>
            <p:cNvSpPr/>
            <p:nvPr/>
          </p:nvSpPr>
          <p:spPr>
            <a:xfrm>
              <a:off x="2940642" y="215149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72D3149-7825-4913-BE48-23A23BD4AB92}"/>
                </a:ext>
              </a:extLst>
            </p:cNvPr>
            <p:cNvSpPr/>
            <p:nvPr/>
          </p:nvSpPr>
          <p:spPr>
            <a:xfrm>
              <a:off x="3463862" y="215149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5C876AF-58C6-4B3D-9E35-D096DAD3DAFC}"/>
                </a:ext>
              </a:extLst>
            </p:cNvPr>
            <p:cNvSpPr/>
            <p:nvPr/>
          </p:nvSpPr>
          <p:spPr>
            <a:xfrm>
              <a:off x="3987082" y="215149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A3E8E02-BA2F-4A88-80A6-2456D958C36E}"/>
                </a:ext>
              </a:extLst>
            </p:cNvPr>
            <p:cNvSpPr/>
            <p:nvPr/>
          </p:nvSpPr>
          <p:spPr>
            <a:xfrm>
              <a:off x="4510302" y="215149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A7ED93-7927-42BF-8F6F-71DEF0CBD376}"/>
                </a:ext>
              </a:extLst>
            </p:cNvPr>
            <p:cNvSpPr/>
            <p:nvPr/>
          </p:nvSpPr>
          <p:spPr>
            <a:xfrm>
              <a:off x="5033522" y="215149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0F11980-F899-4014-850C-6903123D8BAD}"/>
                </a:ext>
              </a:extLst>
            </p:cNvPr>
            <p:cNvSpPr/>
            <p:nvPr/>
          </p:nvSpPr>
          <p:spPr>
            <a:xfrm>
              <a:off x="5556742" y="215149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336CEAA-AF68-42ED-A467-94AE4779ADB7}"/>
                </a:ext>
              </a:extLst>
            </p:cNvPr>
            <p:cNvSpPr/>
            <p:nvPr/>
          </p:nvSpPr>
          <p:spPr>
            <a:xfrm>
              <a:off x="2940642" y="267471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33388D0-AB0E-4176-89BB-26D571363BBA}"/>
                </a:ext>
              </a:extLst>
            </p:cNvPr>
            <p:cNvSpPr/>
            <p:nvPr/>
          </p:nvSpPr>
          <p:spPr>
            <a:xfrm>
              <a:off x="3463862" y="267471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0D92D29-3423-4587-AA31-DC3C7EDBDCCF}"/>
                </a:ext>
              </a:extLst>
            </p:cNvPr>
            <p:cNvSpPr/>
            <p:nvPr/>
          </p:nvSpPr>
          <p:spPr>
            <a:xfrm>
              <a:off x="3987082" y="267471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DCEC658-79CA-4077-A5B8-AB06FD4C6A4B}"/>
                </a:ext>
              </a:extLst>
            </p:cNvPr>
            <p:cNvSpPr/>
            <p:nvPr/>
          </p:nvSpPr>
          <p:spPr>
            <a:xfrm>
              <a:off x="4510302" y="267471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12A8161-F0B7-41FD-86EE-002EB985D4CA}"/>
                </a:ext>
              </a:extLst>
            </p:cNvPr>
            <p:cNvSpPr/>
            <p:nvPr/>
          </p:nvSpPr>
          <p:spPr>
            <a:xfrm>
              <a:off x="5033522" y="267471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81B4E43-639E-4BBC-9AD7-E477B6E33424}"/>
                </a:ext>
              </a:extLst>
            </p:cNvPr>
            <p:cNvSpPr/>
            <p:nvPr/>
          </p:nvSpPr>
          <p:spPr>
            <a:xfrm>
              <a:off x="5556742" y="267471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8254D48-7220-47F2-A11C-7A33F0B60C22}"/>
                </a:ext>
              </a:extLst>
            </p:cNvPr>
            <p:cNvSpPr/>
            <p:nvPr/>
          </p:nvSpPr>
          <p:spPr>
            <a:xfrm>
              <a:off x="2940642" y="319793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652BBF4-77FF-42D0-A712-8EF01235B0CD}"/>
                </a:ext>
              </a:extLst>
            </p:cNvPr>
            <p:cNvSpPr/>
            <p:nvPr/>
          </p:nvSpPr>
          <p:spPr>
            <a:xfrm>
              <a:off x="3463862" y="319793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E252180-A462-4057-98B2-A4DC515F60B2}"/>
                </a:ext>
              </a:extLst>
            </p:cNvPr>
            <p:cNvSpPr/>
            <p:nvPr/>
          </p:nvSpPr>
          <p:spPr>
            <a:xfrm>
              <a:off x="3987082" y="319793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F6F71A0-CDCD-4917-AA3E-A2393B9F00E1}"/>
                </a:ext>
              </a:extLst>
            </p:cNvPr>
            <p:cNvSpPr/>
            <p:nvPr/>
          </p:nvSpPr>
          <p:spPr>
            <a:xfrm>
              <a:off x="4510302" y="319793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D6E7DE5-0BE8-419F-A0D5-7FA1EABF6A7E}"/>
                </a:ext>
              </a:extLst>
            </p:cNvPr>
            <p:cNvSpPr/>
            <p:nvPr/>
          </p:nvSpPr>
          <p:spPr>
            <a:xfrm>
              <a:off x="5033522" y="319793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E065ADC-CCAC-40D3-BEEA-26DF25909EA0}"/>
                </a:ext>
              </a:extLst>
            </p:cNvPr>
            <p:cNvSpPr/>
            <p:nvPr/>
          </p:nvSpPr>
          <p:spPr>
            <a:xfrm>
              <a:off x="5556742" y="319793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491F667-E028-4C05-BD2E-E0A817E40AE1}"/>
                </a:ext>
              </a:extLst>
            </p:cNvPr>
            <p:cNvSpPr/>
            <p:nvPr/>
          </p:nvSpPr>
          <p:spPr>
            <a:xfrm>
              <a:off x="2940642" y="372115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6F89943-EFF6-4587-B2EB-DBB81A7EEFCE}"/>
                </a:ext>
              </a:extLst>
            </p:cNvPr>
            <p:cNvSpPr/>
            <p:nvPr/>
          </p:nvSpPr>
          <p:spPr>
            <a:xfrm>
              <a:off x="3463862" y="372115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0149CF9-22F0-4689-A3FB-B5100733413E}"/>
                </a:ext>
              </a:extLst>
            </p:cNvPr>
            <p:cNvSpPr/>
            <p:nvPr/>
          </p:nvSpPr>
          <p:spPr>
            <a:xfrm>
              <a:off x="3987082" y="372115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7CAB150-35DA-4D28-A845-8C35D7B6A713}"/>
                </a:ext>
              </a:extLst>
            </p:cNvPr>
            <p:cNvSpPr/>
            <p:nvPr/>
          </p:nvSpPr>
          <p:spPr>
            <a:xfrm>
              <a:off x="4510302" y="372115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D58D046-6D07-45F6-960F-2E6A64FE1280}"/>
                </a:ext>
              </a:extLst>
            </p:cNvPr>
            <p:cNvSpPr/>
            <p:nvPr/>
          </p:nvSpPr>
          <p:spPr>
            <a:xfrm>
              <a:off x="5033522" y="372115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1F25B34-746B-4553-9BB1-87048DE95BD7}"/>
                </a:ext>
              </a:extLst>
            </p:cNvPr>
            <p:cNvSpPr/>
            <p:nvPr/>
          </p:nvSpPr>
          <p:spPr>
            <a:xfrm>
              <a:off x="5556742" y="372115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E5B01E2-DEB4-44C1-BF13-3791BBB5EE21}"/>
                </a:ext>
              </a:extLst>
            </p:cNvPr>
            <p:cNvSpPr/>
            <p:nvPr/>
          </p:nvSpPr>
          <p:spPr>
            <a:xfrm>
              <a:off x="2940642" y="424437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211B2F1-B16C-4147-B7AB-153A646F4E0B}"/>
                </a:ext>
              </a:extLst>
            </p:cNvPr>
            <p:cNvSpPr/>
            <p:nvPr/>
          </p:nvSpPr>
          <p:spPr>
            <a:xfrm>
              <a:off x="3463862" y="424437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B70B312-6220-400C-AE24-22AC88125C91}"/>
                </a:ext>
              </a:extLst>
            </p:cNvPr>
            <p:cNvSpPr/>
            <p:nvPr/>
          </p:nvSpPr>
          <p:spPr>
            <a:xfrm>
              <a:off x="3987082" y="424437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0439D95-EFB7-46C4-A5F7-FF9B3703D9AC}"/>
                </a:ext>
              </a:extLst>
            </p:cNvPr>
            <p:cNvSpPr/>
            <p:nvPr/>
          </p:nvSpPr>
          <p:spPr>
            <a:xfrm>
              <a:off x="4510302" y="424437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4394BCF-DF18-40F2-897C-1346E46F1459}"/>
                </a:ext>
              </a:extLst>
            </p:cNvPr>
            <p:cNvSpPr/>
            <p:nvPr/>
          </p:nvSpPr>
          <p:spPr>
            <a:xfrm>
              <a:off x="5033522" y="424437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CB3A083-7932-46CB-862B-C7A15AF2D8AB}"/>
                </a:ext>
              </a:extLst>
            </p:cNvPr>
            <p:cNvSpPr/>
            <p:nvPr/>
          </p:nvSpPr>
          <p:spPr>
            <a:xfrm>
              <a:off x="5556742" y="424437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E72E69D4-5B67-4745-96BB-1FEE52CBCB00}"/>
              </a:ext>
            </a:extLst>
          </p:cNvPr>
          <p:cNvSpPr txBox="1"/>
          <p:nvPr/>
        </p:nvSpPr>
        <p:spPr>
          <a:xfrm>
            <a:off x="3789933" y="5060979"/>
            <a:ext cx="461216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메모리 이곳 저곳에 흩어져 있는 데이터는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</a:t>
            </a:r>
          </a:p>
          <a:p>
            <a:pPr algn="ctr"/>
            <a:r>
              <a:rPr lang="ko-KR" altLang="en-US" sz="1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동적할당된 객체로 이루어진 값은 대부분 이렇다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D471E97-2905-4F4F-B7E9-54A95B95B468}"/>
              </a:ext>
            </a:extLst>
          </p:cNvPr>
          <p:cNvSpPr txBox="1"/>
          <p:nvPr/>
        </p:nvSpPr>
        <p:spPr>
          <a:xfrm>
            <a:off x="3742421" y="1329297"/>
            <a:ext cx="1295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GameObject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700AB89-DC12-4023-987B-CB33D6A591C4}"/>
              </a:ext>
            </a:extLst>
          </p:cNvPr>
          <p:cNvSpPr txBox="1"/>
          <p:nvPr/>
        </p:nvSpPr>
        <p:spPr>
          <a:xfrm>
            <a:off x="6368889" y="1329297"/>
            <a:ext cx="1570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SpriteRenderer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940E8E1-87CF-4526-BD32-E0BA808BAFA4}"/>
              </a:ext>
            </a:extLst>
          </p:cNvPr>
          <p:cNvSpPr txBox="1"/>
          <p:nvPr/>
        </p:nvSpPr>
        <p:spPr>
          <a:xfrm>
            <a:off x="7665660" y="2818147"/>
            <a:ext cx="11260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Transform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401BE4-0EFC-4027-BCB8-8FB2B4FC9117}"/>
              </a:ext>
            </a:extLst>
          </p:cNvPr>
          <p:cNvSpPr txBox="1"/>
          <p:nvPr/>
        </p:nvSpPr>
        <p:spPr>
          <a:xfrm>
            <a:off x="7738404" y="3876111"/>
            <a:ext cx="900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Vector3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D28D8C1-F35B-4C8E-9B4D-2598CE52FEBE}"/>
              </a:ext>
            </a:extLst>
          </p:cNvPr>
          <p:cNvSpPr txBox="1"/>
          <p:nvPr/>
        </p:nvSpPr>
        <p:spPr>
          <a:xfrm>
            <a:off x="3396735" y="4436154"/>
            <a:ext cx="1129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Texture2D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C867044-A14C-40D2-AEC2-BFD704AA6A42}"/>
              </a:ext>
            </a:extLst>
          </p:cNvPr>
          <p:cNvSpPr txBox="1"/>
          <p:nvPr/>
        </p:nvSpPr>
        <p:spPr>
          <a:xfrm>
            <a:off x="7665660" y="1758216"/>
            <a:ext cx="5533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Int[]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4E521A-0345-790B-3D1D-D05B9E62659A}"/>
              </a:ext>
            </a:extLst>
          </p:cNvPr>
          <p:cNvSpPr txBox="1"/>
          <p:nvPr/>
        </p:nvSpPr>
        <p:spPr>
          <a:xfrm>
            <a:off x="171888" y="194702"/>
            <a:ext cx="213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데이터 직렬화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473A3944-5D36-AEA9-EF87-D9DAF7D29833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6160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A03BC109-F0D6-4730-9E84-2E9E5A647352}"/>
              </a:ext>
            </a:extLst>
          </p:cNvPr>
          <p:cNvGrpSpPr/>
          <p:nvPr/>
        </p:nvGrpSpPr>
        <p:grpSpPr>
          <a:xfrm>
            <a:off x="2490266" y="1690898"/>
            <a:ext cx="3139320" cy="3139320"/>
            <a:chOff x="2940642" y="1628274"/>
            <a:chExt cx="3139320" cy="3139320"/>
          </a:xfrm>
          <a:solidFill>
            <a:schemeClr val="bg1"/>
          </a:solidFill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B41F03E-FA4D-42AC-A0AB-62D9A856A6EF}"/>
                </a:ext>
              </a:extLst>
            </p:cNvPr>
            <p:cNvSpPr/>
            <p:nvPr/>
          </p:nvSpPr>
          <p:spPr>
            <a:xfrm>
              <a:off x="2940642" y="162827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072B73B-F552-46D2-93E0-4EDCA55FFE87}"/>
                </a:ext>
              </a:extLst>
            </p:cNvPr>
            <p:cNvSpPr/>
            <p:nvPr/>
          </p:nvSpPr>
          <p:spPr>
            <a:xfrm>
              <a:off x="3463862" y="162827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14C0270-9B9E-4E48-A4A7-3BADAE5BF946}"/>
                </a:ext>
              </a:extLst>
            </p:cNvPr>
            <p:cNvSpPr/>
            <p:nvPr/>
          </p:nvSpPr>
          <p:spPr>
            <a:xfrm>
              <a:off x="3987082" y="162827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460A033-9823-4627-86C2-D84E27A33311}"/>
                </a:ext>
              </a:extLst>
            </p:cNvPr>
            <p:cNvSpPr/>
            <p:nvPr/>
          </p:nvSpPr>
          <p:spPr>
            <a:xfrm>
              <a:off x="4510302" y="162827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B3D63BF-3378-4F4D-8135-18A7A804DD20}"/>
                </a:ext>
              </a:extLst>
            </p:cNvPr>
            <p:cNvSpPr/>
            <p:nvPr/>
          </p:nvSpPr>
          <p:spPr>
            <a:xfrm>
              <a:off x="5033522" y="162827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DC243E9-07E0-442A-80A4-701146AF34B8}"/>
                </a:ext>
              </a:extLst>
            </p:cNvPr>
            <p:cNvSpPr/>
            <p:nvPr/>
          </p:nvSpPr>
          <p:spPr>
            <a:xfrm>
              <a:off x="5556742" y="162827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29251FA-E095-4FC4-B3F3-7613C5466ED5}"/>
                </a:ext>
              </a:extLst>
            </p:cNvPr>
            <p:cNvSpPr/>
            <p:nvPr/>
          </p:nvSpPr>
          <p:spPr>
            <a:xfrm>
              <a:off x="2940642" y="215149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72D3149-7825-4913-BE48-23A23BD4AB92}"/>
                </a:ext>
              </a:extLst>
            </p:cNvPr>
            <p:cNvSpPr/>
            <p:nvPr/>
          </p:nvSpPr>
          <p:spPr>
            <a:xfrm>
              <a:off x="3463862" y="215149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5C876AF-58C6-4B3D-9E35-D096DAD3DAFC}"/>
                </a:ext>
              </a:extLst>
            </p:cNvPr>
            <p:cNvSpPr/>
            <p:nvPr/>
          </p:nvSpPr>
          <p:spPr>
            <a:xfrm>
              <a:off x="3987082" y="215149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A3E8E02-BA2F-4A88-80A6-2456D958C36E}"/>
                </a:ext>
              </a:extLst>
            </p:cNvPr>
            <p:cNvSpPr/>
            <p:nvPr/>
          </p:nvSpPr>
          <p:spPr>
            <a:xfrm>
              <a:off x="4510302" y="215149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A7ED93-7927-42BF-8F6F-71DEF0CBD376}"/>
                </a:ext>
              </a:extLst>
            </p:cNvPr>
            <p:cNvSpPr/>
            <p:nvPr/>
          </p:nvSpPr>
          <p:spPr>
            <a:xfrm>
              <a:off x="5033522" y="215149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0F11980-F899-4014-850C-6903123D8BAD}"/>
                </a:ext>
              </a:extLst>
            </p:cNvPr>
            <p:cNvSpPr/>
            <p:nvPr/>
          </p:nvSpPr>
          <p:spPr>
            <a:xfrm>
              <a:off x="5556742" y="215149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336CEAA-AF68-42ED-A467-94AE4779ADB7}"/>
                </a:ext>
              </a:extLst>
            </p:cNvPr>
            <p:cNvSpPr/>
            <p:nvPr/>
          </p:nvSpPr>
          <p:spPr>
            <a:xfrm>
              <a:off x="2940642" y="267471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33388D0-AB0E-4176-89BB-26D571363BBA}"/>
                </a:ext>
              </a:extLst>
            </p:cNvPr>
            <p:cNvSpPr/>
            <p:nvPr/>
          </p:nvSpPr>
          <p:spPr>
            <a:xfrm>
              <a:off x="3463862" y="267471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0D92D29-3423-4587-AA31-DC3C7EDBDCCF}"/>
                </a:ext>
              </a:extLst>
            </p:cNvPr>
            <p:cNvSpPr/>
            <p:nvPr/>
          </p:nvSpPr>
          <p:spPr>
            <a:xfrm>
              <a:off x="3987082" y="267471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DCEC658-79CA-4077-A5B8-AB06FD4C6A4B}"/>
                </a:ext>
              </a:extLst>
            </p:cNvPr>
            <p:cNvSpPr/>
            <p:nvPr/>
          </p:nvSpPr>
          <p:spPr>
            <a:xfrm>
              <a:off x="4510302" y="267471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12A8161-F0B7-41FD-86EE-002EB985D4CA}"/>
                </a:ext>
              </a:extLst>
            </p:cNvPr>
            <p:cNvSpPr/>
            <p:nvPr/>
          </p:nvSpPr>
          <p:spPr>
            <a:xfrm>
              <a:off x="5033522" y="267471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81B4E43-639E-4BBC-9AD7-E477B6E33424}"/>
                </a:ext>
              </a:extLst>
            </p:cNvPr>
            <p:cNvSpPr/>
            <p:nvPr/>
          </p:nvSpPr>
          <p:spPr>
            <a:xfrm>
              <a:off x="5556742" y="267471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8254D48-7220-47F2-A11C-7A33F0B60C22}"/>
                </a:ext>
              </a:extLst>
            </p:cNvPr>
            <p:cNvSpPr/>
            <p:nvPr/>
          </p:nvSpPr>
          <p:spPr>
            <a:xfrm>
              <a:off x="2940642" y="319793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652BBF4-77FF-42D0-A712-8EF01235B0CD}"/>
                </a:ext>
              </a:extLst>
            </p:cNvPr>
            <p:cNvSpPr/>
            <p:nvPr/>
          </p:nvSpPr>
          <p:spPr>
            <a:xfrm>
              <a:off x="3463862" y="319793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E252180-A462-4057-98B2-A4DC515F60B2}"/>
                </a:ext>
              </a:extLst>
            </p:cNvPr>
            <p:cNvSpPr/>
            <p:nvPr/>
          </p:nvSpPr>
          <p:spPr>
            <a:xfrm>
              <a:off x="3987082" y="319793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F6F71A0-CDCD-4917-AA3E-A2393B9F00E1}"/>
                </a:ext>
              </a:extLst>
            </p:cNvPr>
            <p:cNvSpPr/>
            <p:nvPr/>
          </p:nvSpPr>
          <p:spPr>
            <a:xfrm>
              <a:off x="4510302" y="319793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D6E7DE5-0BE8-419F-A0D5-7FA1EABF6A7E}"/>
                </a:ext>
              </a:extLst>
            </p:cNvPr>
            <p:cNvSpPr/>
            <p:nvPr/>
          </p:nvSpPr>
          <p:spPr>
            <a:xfrm>
              <a:off x="5033522" y="319793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E065ADC-CCAC-40D3-BEEA-26DF25909EA0}"/>
                </a:ext>
              </a:extLst>
            </p:cNvPr>
            <p:cNvSpPr/>
            <p:nvPr/>
          </p:nvSpPr>
          <p:spPr>
            <a:xfrm>
              <a:off x="5556742" y="319793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491F667-E028-4C05-BD2E-E0A817E40AE1}"/>
                </a:ext>
              </a:extLst>
            </p:cNvPr>
            <p:cNvSpPr/>
            <p:nvPr/>
          </p:nvSpPr>
          <p:spPr>
            <a:xfrm>
              <a:off x="2940642" y="372115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6F89943-EFF6-4587-B2EB-DBB81A7EEFCE}"/>
                </a:ext>
              </a:extLst>
            </p:cNvPr>
            <p:cNvSpPr/>
            <p:nvPr/>
          </p:nvSpPr>
          <p:spPr>
            <a:xfrm>
              <a:off x="3463862" y="372115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0149CF9-22F0-4689-A3FB-B5100733413E}"/>
                </a:ext>
              </a:extLst>
            </p:cNvPr>
            <p:cNvSpPr/>
            <p:nvPr/>
          </p:nvSpPr>
          <p:spPr>
            <a:xfrm>
              <a:off x="3987082" y="372115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7CAB150-35DA-4D28-A845-8C35D7B6A713}"/>
                </a:ext>
              </a:extLst>
            </p:cNvPr>
            <p:cNvSpPr/>
            <p:nvPr/>
          </p:nvSpPr>
          <p:spPr>
            <a:xfrm>
              <a:off x="4510302" y="372115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D58D046-6D07-45F6-960F-2E6A64FE1280}"/>
                </a:ext>
              </a:extLst>
            </p:cNvPr>
            <p:cNvSpPr/>
            <p:nvPr/>
          </p:nvSpPr>
          <p:spPr>
            <a:xfrm>
              <a:off x="5033522" y="372115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1F25B34-746B-4553-9BB1-87048DE95BD7}"/>
                </a:ext>
              </a:extLst>
            </p:cNvPr>
            <p:cNvSpPr/>
            <p:nvPr/>
          </p:nvSpPr>
          <p:spPr>
            <a:xfrm>
              <a:off x="5556742" y="372115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E5B01E2-DEB4-44C1-BF13-3791BBB5EE21}"/>
                </a:ext>
              </a:extLst>
            </p:cNvPr>
            <p:cNvSpPr/>
            <p:nvPr/>
          </p:nvSpPr>
          <p:spPr>
            <a:xfrm>
              <a:off x="2940642" y="424437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211B2F1-B16C-4147-B7AB-153A646F4E0B}"/>
                </a:ext>
              </a:extLst>
            </p:cNvPr>
            <p:cNvSpPr/>
            <p:nvPr/>
          </p:nvSpPr>
          <p:spPr>
            <a:xfrm>
              <a:off x="3463862" y="424437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B70B312-6220-400C-AE24-22AC88125C91}"/>
                </a:ext>
              </a:extLst>
            </p:cNvPr>
            <p:cNvSpPr/>
            <p:nvPr/>
          </p:nvSpPr>
          <p:spPr>
            <a:xfrm>
              <a:off x="3987082" y="424437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0439D95-EFB7-46C4-A5F7-FF9B3703D9AC}"/>
                </a:ext>
              </a:extLst>
            </p:cNvPr>
            <p:cNvSpPr/>
            <p:nvPr/>
          </p:nvSpPr>
          <p:spPr>
            <a:xfrm>
              <a:off x="4510302" y="424437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4394BCF-DF18-40F2-897C-1346E46F1459}"/>
                </a:ext>
              </a:extLst>
            </p:cNvPr>
            <p:cNvSpPr/>
            <p:nvPr/>
          </p:nvSpPr>
          <p:spPr>
            <a:xfrm>
              <a:off x="5033522" y="424437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CB3A083-7932-46CB-862B-C7A15AF2D8AB}"/>
                </a:ext>
              </a:extLst>
            </p:cNvPr>
            <p:cNvSpPr/>
            <p:nvPr/>
          </p:nvSpPr>
          <p:spPr>
            <a:xfrm>
              <a:off x="5556742" y="424437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E72E69D4-5B67-4745-96BB-1FEE52CBCB00}"/>
              </a:ext>
            </a:extLst>
          </p:cNvPr>
          <p:cNvSpPr txBox="1"/>
          <p:nvPr/>
        </p:nvSpPr>
        <p:spPr>
          <a:xfrm>
            <a:off x="8345141" y="2573267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D471E97-2905-4F4F-B7E9-54A95B95B468}"/>
              </a:ext>
            </a:extLst>
          </p:cNvPr>
          <p:cNvSpPr txBox="1"/>
          <p:nvPr/>
        </p:nvSpPr>
        <p:spPr>
          <a:xfrm>
            <a:off x="1706347" y="1329297"/>
            <a:ext cx="1295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GameObject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700AB89-DC12-4023-987B-CB33D6A591C4}"/>
              </a:ext>
            </a:extLst>
          </p:cNvPr>
          <p:cNvSpPr txBox="1"/>
          <p:nvPr/>
        </p:nvSpPr>
        <p:spPr>
          <a:xfrm>
            <a:off x="4332815" y="1329297"/>
            <a:ext cx="1570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SpriteRenderer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940E8E1-87CF-4526-BD32-E0BA808BAFA4}"/>
              </a:ext>
            </a:extLst>
          </p:cNvPr>
          <p:cNvSpPr txBox="1"/>
          <p:nvPr/>
        </p:nvSpPr>
        <p:spPr>
          <a:xfrm>
            <a:off x="5629586" y="2619990"/>
            <a:ext cx="11260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Transform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401BE4-0EFC-4027-BCB8-8FB2B4FC9117}"/>
              </a:ext>
            </a:extLst>
          </p:cNvPr>
          <p:cNvSpPr txBox="1"/>
          <p:nvPr/>
        </p:nvSpPr>
        <p:spPr>
          <a:xfrm>
            <a:off x="5702330" y="3876111"/>
            <a:ext cx="900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Vector3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D28D8C1-F35B-4C8E-9B4D-2598CE52FEBE}"/>
              </a:ext>
            </a:extLst>
          </p:cNvPr>
          <p:cNvSpPr txBox="1"/>
          <p:nvPr/>
        </p:nvSpPr>
        <p:spPr>
          <a:xfrm>
            <a:off x="1360661" y="4436154"/>
            <a:ext cx="1129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Texture2D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C867044-A14C-40D2-AEC2-BFD704AA6A42}"/>
              </a:ext>
            </a:extLst>
          </p:cNvPr>
          <p:cNvSpPr txBox="1"/>
          <p:nvPr/>
        </p:nvSpPr>
        <p:spPr>
          <a:xfrm>
            <a:off x="5629586" y="1758216"/>
            <a:ext cx="5533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Int[]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CCF3510-8013-4C45-BCE1-FFB39417D658}"/>
              </a:ext>
            </a:extLst>
          </p:cNvPr>
          <p:cNvCxnSpPr>
            <a:cxnSpLocks/>
          </p:cNvCxnSpPr>
          <p:nvPr/>
        </p:nvCxnSpPr>
        <p:spPr>
          <a:xfrm>
            <a:off x="6047874" y="2988766"/>
            <a:ext cx="19491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954D95D-9A82-42F1-BA08-1C80D5DB50A9}"/>
              </a:ext>
            </a:extLst>
          </p:cNvPr>
          <p:cNvSpPr txBox="1"/>
          <p:nvPr/>
        </p:nvSpPr>
        <p:spPr>
          <a:xfrm>
            <a:off x="4205102" y="5662558"/>
            <a:ext cx="3781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다른 메모리에 복사하기 위해서는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750C4A4-76A2-9D37-A0E0-221AB22910DA}"/>
              </a:ext>
            </a:extLst>
          </p:cNvPr>
          <p:cNvSpPr txBox="1"/>
          <p:nvPr/>
        </p:nvSpPr>
        <p:spPr>
          <a:xfrm>
            <a:off x="171888" y="194702"/>
            <a:ext cx="213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데이터 직렬화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86B93F44-5289-B287-9E10-2263AE956CAF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1427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4CADD62-990F-4DFD-A2F3-8E0F88A4D2F8}"/>
              </a:ext>
            </a:extLst>
          </p:cNvPr>
          <p:cNvGrpSpPr/>
          <p:nvPr/>
        </p:nvGrpSpPr>
        <p:grpSpPr>
          <a:xfrm>
            <a:off x="2103982" y="1690898"/>
            <a:ext cx="3139320" cy="3139320"/>
            <a:chOff x="2103982" y="1690898"/>
            <a:chExt cx="3139320" cy="313932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B41F03E-FA4D-42AC-A0AB-62D9A856A6EF}"/>
                </a:ext>
              </a:extLst>
            </p:cNvPr>
            <p:cNvSpPr/>
            <p:nvPr/>
          </p:nvSpPr>
          <p:spPr>
            <a:xfrm>
              <a:off x="2103982" y="16908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072B73B-F552-46D2-93E0-4EDCA55FFE87}"/>
                </a:ext>
              </a:extLst>
            </p:cNvPr>
            <p:cNvSpPr/>
            <p:nvPr/>
          </p:nvSpPr>
          <p:spPr>
            <a:xfrm>
              <a:off x="2627202" y="16908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14C0270-9B9E-4E48-A4A7-3BADAE5BF946}"/>
                </a:ext>
              </a:extLst>
            </p:cNvPr>
            <p:cNvSpPr/>
            <p:nvPr/>
          </p:nvSpPr>
          <p:spPr>
            <a:xfrm>
              <a:off x="3150422" y="16908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460A033-9823-4627-86C2-D84E27A33311}"/>
                </a:ext>
              </a:extLst>
            </p:cNvPr>
            <p:cNvSpPr/>
            <p:nvPr/>
          </p:nvSpPr>
          <p:spPr>
            <a:xfrm>
              <a:off x="3673642" y="16908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B3D63BF-3378-4F4D-8135-18A7A804DD20}"/>
                </a:ext>
              </a:extLst>
            </p:cNvPr>
            <p:cNvSpPr/>
            <p:nvPr/>
          </p:nvSpPr>
          <p:spPr>
            <a:xfrm>
              <a:off x="4196862" y="16908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DC243E9-07E0-442A-80A4-701146AF34B8}"/>
                </a:ext>
              </a:extLst>
            </p:cNvPr>
            <p:cNvSpPr/>
            <p:nvPr/>
          </p:nvSpPr>
          <p:spPr>
            <a:xfrm>
              <a:off x="4720082" y="16908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29251FA-E095-4FC4-B3F3-7613C5466ED5}"/>
                </a:ext>
              </a:extLst>
            </p:cNvPr>
            <p:cNvSpPr/>
            <p:nvPr/>
          </p:nvSpPr>
          <p:spPr>
            <a:xfrm>
              <a:off x="2103982" y="221411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72D3149-7825-4913-BE48-23A23BD4AB92}"/>
                </a:ext>
              </a:extLst>
            </p:cNvPr>
            <p:cNvSpPr/>
            <p:nvPr/>
          </p:nvSpPr>
          <p:spPr>
            <a:xfrm>
              <a:off x="2627202" y="221411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5C876AF-58C6-4B3D-9E35-D096DAD3DAFC}"/>
                </a:ext>
              </a:extLst>
            </p:cNvPr>
            <p:cNvSpPr/>
            <p:nvPr/>
          </p:nvSpPr>
          <p:spPr>
            <a:xfrm>
              <a:off x="3150422" y="221411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A3E8E02-BA2F-4A88-80A6-2456D958C36E}"/>
                </a:ext>
              </a:extLst>
            </p:cNvPr>
            <p:cNvSpPr/>
            <p:nvPr/>
          </p:nvSpPr>
          <p:spPr>
            <a:xfrm>
              <a:off x="3673642" y="221411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A7ED93-7927-42BF-8F6F-71DEF0CBD376}"/>
                </a:ext>
              </a:extLst>
            </p:cNvPr>
            <p:cNvSpPr/>
            <p:nvPr/>
          </p:nvSpPr>
          <p:spPr>
            <a:xfrm>
              <a:off x="4196862" y="221411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0F11980-F899-4014-850C-6903123D8BAD}"/>
                </a:ext>
              </a:extLst>
            </p:cNvPr>
            <p:cNvSpPr/>
            <p:nvPr/>
          </p:nvSpPr>
          <p:spPr>
            <a:xfrm>
              <a:off x="4720082" y="221411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336CEAA-AF68-42ED-A467-94AE4779ADB7}"/>
                </a:ext>
              </a:extLst>
            </p:cNvPr>
            <p:cNvSpPr/>
            <p:nvPr/>
          </p:nvSpPr>
          <p:spPr>
            <a:xfrm>
              <a:off x="2103982" y="273733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33388D0-AB0E-4176-89BB-26D571363BBA}"/>
                </a:ext>
              </a:extLst>
            </p:cNvPr>
            <p:cNvSpPr/>
            <p:nvPr/>
          </p:nvSpPr>
          <p:spPr>
            <a:xfrm>
              <a:off x="2627202" y="273733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0D92D29-3423-4587-AA31-DC3C7EDBDCCF}"/>
                </a:ext>
              </a:extLst>
            </p:cNvPr>
            <p:cNvSpPr/>
            <p:nvPr/>
          </p:nvSpPr>
          <p:spPr>
            <a:xfrm>
              <a:off x="3150422" y="273733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DCEC658-79CA-4077-A5B8-AB06FD4C6A4B}"/>
                </a:ext>
              </a:extLst>
            </p:cNvPr>
            <p:cNvSpPr/>
            <p:nvPr/>
          </p:nvSpPr>
          <p:spPr>
            <a:xfrm>
              <a:off x="3673642" y="273733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12A8161-F0B7-41FD-86EE-002EB985D4CA}"/>
                </a:ext>
              </a:extLst>
            </p:cNvPr>
            <p:cNvSpPr/>
            <p:nvPr/>
          </p:nvSpPr>
          <p:spPr>
            <a:xfrm>
              <a:off x="4196862" y="273733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81B4E43-639E-4BBC-9AD7-E477B6E33424}"/>
                </a:ext>
              </a:extLst>
            </p:cNvPr>
            <p:cNvSpPr/>
            <p:nvPr/>
          </p:nvSpPr>
          <p:spPr>
            <a:xfrm>
              <a:off x="4720082" y="273733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8254D48-7220-47F2-A11C-7A33F0B60C22}"/>
                </a:ext>
              </a:extLst>
            </p:cNvPr>
            <p:cNvSpPr/>
            <p:nvPr/>
          </p:nvSpPr>
          <p:spPr>
            <a:xfrm>
              <a:off x="2103982" y="326055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652BBF4-77FF-42D0-A712-8EF01235B0CD}"/>
                </a:ext>
              </a:extLst>
            </p:cNvPr>
            <p:cNvSpPr/>
            <p:nvPr/>
          </p:nvSpPr>
          <p:spPr>
            <a:xfrm>
              <a:off x="2627202" y="326055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E252180-A462-4057-98B2-A4DC515F60B2}"/>
                </a:ext>
              </a:extLst>
            </p:cNvPr>
            <p:cNvSpPr/>
            <p:nvPr/>
          </p:nvSpPr>
          <p:spPr>
            <a:xfrm>
              <a:off x="3150422" y="326055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F6F71A0-CDCD-4917-AA3E-A2393B9F00E1}"/>
                </a:ext>
              </a:extLst>
            </p:cNvPr>
            <p:cNvSpPr/>
            <p:nvPr/>
          </p:nvSpPr>
          <p:spPr>
            <a:xfrm>
              <a:off x="3673642" y="326055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D6E7DE5-0BE8-419F-A0D5-7FA1EABF6A7E}"/>
                </a:ext>
              </a:extLst>
            </p:cNvPr>
            <p:cNvSpPr/>
            <p:nvPr/>
          </p:nvSpPr>
          <p:spPr>
            <a:xfrm>
              <a:off x="4196862" y="326055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E065ADC-CCAC-40D3-BEEA-26DF25909EA0}"/>
                </a:ext>
              </a:extLst>
            </p:cNvPr>
            <p:cNvSpPr/>
            <p:nvPr/>
          </p:nvSpPr>
          <p:spPr>
            <a:xfrm>
              <a:off x="4720082" y="326055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491F667-E028-4C05-BD2E-E0A817E40AE1}"/>
                </a:ext>
              </a:extLst>
            </p:cNvPr>
            <p:cNvSpPr/>
            <p:nvPr/>
          </p:nvSpPr>
          <p:spPr>
            <a:xfrm>
              <a:off x="2103982" y="378377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6F89943-EFF6-4587-B2EB-DBB81A7EEFCE}"/>
                </a:ext>
              </a:extLst>
            </p:cNvPr>
            <p:cNvSpPr/>
            <p:nvPr/>
          </p:nvSpPr>
          <p:spPr>
            <a:xfrm>
              <a:off x="2627202" y="378377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0149CF9-22F0-4689-A3FB-B5100733413E}"/>
                </a:ext>
              </a:extLst>
            </p:cNvPr>
            <p:cNvSpPr/>
            <p:nvPr/>
          </p:nvSpPr>
          <p:spPr>
            <a:xfrm>
              <a:off x="3150422" y="378377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7CAB150-35DA-4D28-A845-8C35D7B6A713}"/>
                </a:ext>
              </a:extLst>
            </p:cNvPr>
            <p:cNvSpPr/>
            <p:nvPr/>
          </p:nvSpPr>
          <p:spPr>
            <a:xfrm>
              <a:off x="3673642" y="378377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D58D046-6D07-45F6-960F-2E6A64FE1280}"/>
                </a:ext>
              </a:extLst>
            </p:cNvPr>
            <p:cNvSpPr/>
            <p:nvPr/>
          </p:nvSpPr>
          <p:spPr>
            <a:xfrm>
              <a:off x="4196862" y="378377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1F25B34-746B-4553-9BB1-87048DE95BD7}"/>
                </a:ext>
              </a:extLst>
            </p:cNvPr>
            <p:cNvSpPr/>
            <p:nvPr/>
          </p:nvSpPr>
          <p:spPr>
            <a:xfrm>
              <a:off x="4720082" y="378377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E5B01E2-DEB4-44C1-BF13-3791BBB5EE21}"/>
                </a:ext>
              </a:extLst>
            </p:cNvPr>
            <p:cNvSpPr/>
            <p:nvPr/>
          </p:nvSpPr>
          <p:spPr>
            <a:xfrm>
              <a:off x="2103982" y="43069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211B2F1-B16C-4147-B7AB-153A646F4E0B}"/>
                </a:ext>
              </a:extLst>
            </p:cNvPr>
            <p:cNvSpPr/>
            <p:nvPr/>
          </p:nvSpPr>
          <p:spPr>
            <a:xfrm>
              <a:off x="2627202" y="43069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B70B312-6220-400C-AE24-22AC88125C91}"/>
                </a:ext>
              </a:extLst>
            </p:cNvPr>
            <p:cNvSpPr/>
            <p:nvPr/>
          </p:nvSpPr>
          <p:spPr>
            <a:xfrm>
              <a:off x="3150422" y="43069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0439D95-EFB7-46C4-A5F7-FF9B3703D9AC}"/>
                </a:ext>
              </a:extLst>
            </p:cNvPr>
            <p:cNvSpPr/>
            <p:nvPr/>
          </p:nvSpPr>
          <p:spPr>
            <a:xfrm>
              <a:off x="3673642" y="43069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4394BCF-DF18-40F2-897C-1346E46F1459}"/>
                </a:ext>
              </a:extLst>
            </p:cNvPr>
            <p:cNvSpPr/>
            <p:nvPr/>
          </p:nvSpPr>
          <p:spPr>
            <a:xfrm>
              <a:off x="4196862" y="43069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CB3A083-7932-46CB-862B-C7A15AF2D8AB}"/>
                </a:ext>
              </a:extLst>
            </p:cNvPr>
            <p:cNvSpPr/>
            <p:nvPr/>
          </p:nvSpPr>
          <p:spPr>
            <a:xfrm>
              <a:off x="4720082" y="43069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E72E69D4-5B67-4745-96BB-1FEE52CBCB00}"/>
              </a:ext>
            </a:extLst>
          </p:cNvPr>
          <p:cNvSpPr txBox="1"/>
          <p:nvPr/>
        </p:nvSpPr>
        <p:spPr>
          <a:xfrm>
            <a:off x="3854042" y="5662558"/>
            <a:ext cx="4483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어떻게든 연속된 메모리로 변환해야 한다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839925E-C6DD-4B16-A480-8208943F74BA}"/>
              </a:ext>
            </a:extLst>
          </p:cNvPr>
          <p:cNvCxnSpPr/>
          <p:nvPr/>
        </p:nvCxnSpPr>
        <p:spPr>
          <a:xfrm>
            <a:off x="5454316" y="2988766"/>
            <a:ext cx="122722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1F741CB-CE45-4C71-A138-16B8D82C7E59}"/>
              </a:ext>
            </a:extLst>
          </p:cNvPr>
          <p:cNvSpPr/>
          <p:nvPr/>
        </p:nvSpPr>
        <p:spPr>
          <a:xfrm>
            <a:off x="7995140" y="2716361"/>
            <a:ext cx="523220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9224F5B-EDD5-4EFD-BCAC-F81AAF10B21A}"/>
              </a:ext>
            </a:extLst>
          </p:cNvPr>
          <p:cNvSpPr/>
          <p:nvPr/>
        </p:nvSpPr>
        <p:spPr>
          <a:xfrm>
            <a:off x="8518360" y="2716361"/>
            <a:ext cx="523220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235FE12-8629-4072-9674-DA371971B279}"/>
              </a:ext>
            </a:extLst>
          </p:cNvPr>
          <p:cNvSpPr/>
          <p:nvPr/>
        </p:nvSpPr>
        <p:spPr>
          <a:xfrm>
            <a:off x="9041580" y="2716361"/>
            <a:ext cx="523220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9E61A76-028A-4921-91C7-B68317B42A67}"/>
              </a:ext>
            </a:extLst>
          </p:cNvPr>
          <p:cNvSpPr/>
          <p:nvPr/>
        </p:nvSpPr>
        <p:spPr>
          <a:xfrm>
            <a:off x="9564800" y="2716361"/>
            <a:ext cx="523220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9E75AB9-6929-44EF-8B69-EB561449E76D}"/>
              </a:ext>
            </a:extLst>
          </p:cNvPr>
          <p:cNvSpPr/>
          <p:nvPr/>
        </p:nvSpPr>
        <p:spPr>
          <a:xfrm>
            <a:off x="6948700" y="3239581"/>
            <a:ext cx="523220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477B241-039F-4D0B-A615-65231594AF47}"/>
              </a:ext>
            </a:extLst>
          </p:cNvPr>
          <p:cNvSpPr/>
          <p:nvPr/>
        </p:nvSpPr>
        <p:spPr>
          <a:xfrm>
            <a:off x="7471920" y="3239581"/>
            <a:ext cx="523220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77B738B-3049-4D63-882C-04E0510174F5}"/>
              </a:ext>
            </a:extLst>
          </p:cNvPr>
          <p:cNvSpPr/>
          <p:nvPr/>
        </p:nvSpPr>
        <p:spPr>
          <a:xfrm>
            <a:off x="7995140" y="3239581"/>
            <a:ext cx="523220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7BAF8AB-25BA-4137-86A5-93209E178CED}"/>
              </a:ext>
            </a:extLst>
          </p:cNvPr>
          <p:cNvSpPr/>
          <p:nvPr/>
        </p:nvSpPr>
        <p:spPr>
          <a:xfrm>
            <a:off x="8518360" y="3239581"/>
            <a:ext cx="523220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5CE4433-2D99-40D9-AF92-39B6B5D755AA}"/>
              </a:ext>
            </a:extLst>
          </p:cNvPr>
          <p:cNvSpPr/>
          <p:nvPr/>
        </p:nvSpPr>
        <p:spPr>
          <a:xfrm>
            <a:off x="9041580" y="3239581"/>
            <a:ext cx="523220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66045AF-E72C-491D-BC9F-38646127E9EF}"/>
              </a:ext>
            </a:extLst>
          </p:cNvPr>
          <p:cNvSpPr/>
          <p:nvPr/>
        </p:nvSpPr>
        <p:spPr>
          <a:xfrm>
            <a:off x="9564800" y="3239581"/>
            <a:ext cx="523220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5241985-55A0-4643-8B78-D374DC7491DF}"/>
              </a:ext>
            </a:extLst>
          </p:cNvPr>
          <p:cNvSpPr/>
          <p:nvPr/>
        </p:nvSpPr>
        <p:spPr>
          <a:xfrm>
            <a:off x="6948700" y="3762801"/>
            <a:ext cx="523220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CF40718-CFAD-4C20-A4DB-B6DB23A02FF6}"/>
              </a:ext>
            </a:extLst>
          </p:cNvPr>
          <p:cNvSpPr/>
          <p:nvPr/>
        </p:nvSpPr>
        <p:spPr>
          <a:xfrm>
            <a:off x="7471920" y="3762801"/>
            <a:ext cx="523220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B5CF39F-6C3B-4303-960D-E524035EC684}"/>
              </a:ext>
            </a:extLst>
          </p:cNvPr>
          <p:cNvSpPr/>
          <p:nvPr/>
        </p:nvSpPr>
        <p:spPr>
          <a:xfrm>
            <a:off x="7995140" y="3762801"/>
            <a:ext cx="523220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5EB59F3-4EDA-42E0-A67E-D847E4C6E45D}"/>
              </a:ext>
            </a:extLst>
          </p:cNvPr>
          <p:cNvSpPr/>
          <p:nvPr/>
        </p:nvSpPr>
        <p:spPr>
          <a:xfrm>
            <a:off x="8518360" y="3762801"/>
            <a:ext cx="523220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F584678-3C95-6E3E-4F87-4B702569D36E}"/>
              </a:ext>
            </a:extLst>
          </p:cNvPr>
          <p:cNvSpPr txBox="1"/>
          <p:nvPr/>
        </p:nvSpPr>
        <p:spPr>
          <a:xfrm>
            <a:off x="171888" y="194702"/>
            <a:ext cx="213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데이터 직렬화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B950FC7-AA2F-FE87-4176-C6CFE7880BA0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4645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id="{EF0AF452-DBE8-4860-AF17-555D6106C378}"/>
              </a:ext>
            </a:extLst>
          </p:cNvPr>
          <p:cNvSpPr txBox="1"/>
          <p:nvPr/>
        </p:nvSpPr>
        <p:spPr>
          <a:xfrm>
            <a:off x="3645652" y="2338462"/>
            <a:ext cx="49007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직렬화 </a:t>
            </a:r>
            <a:r>
              <a:rPr lang="en-US" altLang="ko-KR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(Serialization)</a:t>
            </a:r>
            <a:endParaRPr lang="ko-KR" altLang="en-US" sz="4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AC55E7-AAF0-4680-A08B-3E1DBF63E691}"/>
              </a:ext>
            </a:extLst>
          </p:cNvPr>
          <p:cNvSpPr txBox="1"/>
          <p:nvPr/>
        </p:nvSpPr>
        <p:spPr>
          <a:xfrm>
            <a:off x="632805" y="3811653"/>
            <a:ext cx="109263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메모리에 있는 특정한 객체를 다른 메모리에 옮길 수 있도록 연속된 메모리로 바꾸는 것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직렬화된 데이터를 다시 객체로 바꾸는 과정을 역직렬화라고 함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46773DE-6915-46D4-8BA8-67E60535E9E6}"/>
              </a:ext>
            </a:extLst>
          </p:cNvPr>
          <p:cNvSpPr txBox="1"/>
          <p:nvPr/>
        </p:nvSpPr>
        <p:spPr>
          <a:xfrm>
            <a:off x="4230745" y="4861689"/>
            <a:ext cx="3730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연속된 메모리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(Serial)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바꾸는 것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(ization)</a:t>
            </a:r>
            <a:endParaRPr lang="ko-KR" altLang="en-US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31DF33-73C9-C1C6-C7B7-ABC9D55307E0}"/>
              </a:ext>
            </a:extLst>
          </p:cNvPr>
          <p:cNvSpPr txBox="1"/>
          <p:nvPr/>
        </p:nvSpPr>
        <p:spPr>
          <a:xfrm>
            <a:off x="171888" y="194702"/>
            <a:ext cx="213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데이터 직렬화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EE3C1EA-7A37-B958-3563-6B7F86A9364B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4535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A03BC109-F0D6-4730-9E84-2E9E5A647352}"/>
              </a:ext>
            </a:extLst>
          </p:cNvPr>
          <p:cNvGrpSpPr/>
          <p:nvPr/>
        </p:nvGrpSpPr>
        <p:grpSpPr>
          <a:xfrm>
            <a:off x="1793013" y="1679175"/>
            <a:ext cx="3139320" cy="3139320"/>
            <a:chOff x="2940642" y="1628274"/>
            <a:chExt cx="3139320" cy="3139320"/>
          </a:xfrm>
          <a:solidFill>
            <a:schemeClr val="bg1"/>
          </a:solidFill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B41F03E-FA4D-42AC-A0AB-62D9A856A6EF}"/>
                </a:ext>
              </a:extLst>
            </p:cNvPr>
            <p:cNvSpPr/>
            <p:nvPr/>
          </p:nvSpPr>
          <p:spPr>
            <a:xfrm>
              <a:off x="2940642" y="162827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072B73B-F552-46D2-93E0-4EDCA55FFE87}"/>
                </a:ext>
              </a:extLst>
            </p:cNvPr>
            <p:cNvSpPr/>
            <p:nvPr/>
          </p:nvSpPr>
          <p:spPr>
            <a:xfrm>
              <a:off x="3463862" y="162827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14C0270-9B9E-4E48-A4A7-3BADAE5BF946}"/>
                </a:ext>
              </a:extLst>
            </p:cNvPr>
            <p:cNvSpPr/>
            <p:nvPr/>
          </p:nvSpPr>
          <p:spPr>
            <a:xfrm>
              <a:off x="3987082" y="162827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460A033-9823-4627-86C2-D84E27A33311}"/>
                </a:ext>
              </a:extLst>
            </p:cNvPr>
            <p:cNvSpPr/>
            <p:nvPr/>
          </p:nvSpPr>
          <p:spPr>
            <a:xfrm>
              <a:off x="4510302" y="162827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B3D63BF-3378-4F4D-8135-18A7A804DD20}"/>
                </a:ext>
              </a:extLst>
            </p:cNvPr>
            <p:cNvSpPr/>
            <p:nvPr/>
          </p:nvSpPr>
          <p:spPr>
            <a:xfrm>
              <a:off x="5033522" y="162827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DC243E9-07E0-442A-80A4-701146AF34B8}"/>
                </a:ext>
              </a:extLst>
            </p:cNvPr>
            <p:cNvSpPr/>
            <p:nvPr/>
          </p:nvSpPr>
          <p:spPr>
            <a:xfrm>
              <a:off x="5556742" y="162827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29251FA-E095-4FC4-B3F3-7613C5466ED5}"/>
                </a:ext>
              </a:extLst>
            </p:cNvPr>
            <p:cNvSpPr/>
            <p:nvPr/>
          </p:nvSpPr>
          <p:spPr>
            <a:xfrm>
              <a:off x="2940642" y="215149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72D3149-7825-4913-BE48-23A23BD4AB92}"/>
                </a:ext>
              </a:extLst>
            </p:cNvPr>
            <p:cNvSpPr/>
            <p:nvPr/>
          </p:nvSpPr>
          <p:spPr>
            <a:xfrm>
              <a:off x="3463862" y="215149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5C876AF-58C6-4B3D-9E35-D096DAD3DAFC}"/>
                </a:ext>
              </a:extLst>
            </p:cNvPr>
            <p:cNvSpPr/>
            <p:nvPr/>
          </p:nvSpPr>
          <p:spPr>
            <a:xfrm>
              <a:off x="3987082" y="215149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A3E8E02-BA2F-4A88-80A6-2456D958C36E}"/>
                </a:ext>
              </a:extLst>
            </p:cNvPr>
            <p:cNvSpPr/>
            <p:nvPr/>
          </p:nvSpPr>
          <p:spPr>
            <a:xfrm>
              <a:off x="4510302" y="215149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A7ED93-7927-42BF-8F6F-71DEF0CBD376}"/>
                </a:ext>
              </a:extLst>
            </p:cNvPr>
            <p:cNvSpPr/>
            <p:nvPr/>
          </p:nvSpPr>
          <p:spPr>
            <a:xfrm>
              <a:off x="5033522" y="215149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0F11980-F899-4014-850C-6903123D8BAD}"/>
                </a:ext>
              </a:extLst>
            </p:cNvPr>
            <p:cNvSpPr/>
            <p:nvPr/>
          </p:nvSpPr>
          <p:spPr>
            <a:xfrm>
              <a:off x="5556742" y="215149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336CEAA-AF68-42ED-A467-94AE4779ADB7}"/>
                </a:ext>
              </a:extLst>
            </p:cNvPr>
            <p:cNvSpPr/>
            <p:nvPr/>
          </p:nvSpPr>
          <p:spPr>
            <a:xfrm>
              <a:off x="2940642" y="267471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33388D0-AB0E-4176-89BB-26D571363BBA}"/>
                </a:ext>
              </a:extLst>
            </p:cNvPr>
            <p:cNvSpPr/>
            <p:nvPr/>
          </p:nvSpPr>
          <p:spPr>
            <a:xfrm>
              <a:off x="3463862" y="267471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0D92D29-3423-4587-AA31-DC3C7EDBDCCF}"/>
                </a:ext>
              </a:extLst>
            </p:cNvPr>
            <p:cNvSpPr/>
            <p:nvPr/>
          </p:nvSpPr>
          <p:spPr>
            <a:xfrm>
              <a:off x="3987082" y="267471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DCEC658-79CA-4077-A5B8-AB06FD4C6A4B}"/>
                </a:ext>
              </a:extLst>
            </p:cNvPr>
            <p:cNvSpPr/>
            <p:nvPr/>
          </p:nvSpPr>
          <p:spPr>
            <a:xfrm>
              <a:off x="4510302" y="267471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12A8161-F0B7-41FD-86EE-002EB985D4CA}"/>
                </a:ext>
              </a:extLst>
            </p:cNvPr>
            <p:cNvSpPr/>
            <p:nvPr/>
          </p:nvSpPr>
          <p:spPr>
            <a:xfrm>
              <a:off x="5033522" y="267471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81B4E43-639E-4BBC-9AD7-E477B6E33424}"/>
                </a:ext>
              </a:extLst>
            </p:cNvPr>
            <p:cNvSpPr/>
            <p:nvPr/>
          </p:nvSpPr>
          <p:spPr>
            <a:xfrm>
              <a:off x="5556742" y="267471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8254D48-7220-47F2-A11C-7A33F0B60C22}"/>
                </a:ext>
              </a:extLst>
            </p:cNvPr>
            <p:cNvSpPr/>
            <p:nvPr/>
          </p:nvSpPr>
          <p:spPr>
            <a:xfrm>
              <a:off x="2940642" y="319793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652BBF4-77FF-42D0-A712-8EF01235B0CD}"/>
                </a:ext>
              </a:extLst>
            </p:cNvPr>
            <p:cNvSpPr/>
            <p:nvPr/>
          </p:nvSpPr>
          <p:spPr>
            <a:xfrm>
              <a:off x="3463862" y="319793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E252180-A462-4057-98B2-A4DC515F60B2}"/>
                </a:ext>
              </a:extLst>
            </p:cNvPr>
            <p:cNvSpPr/>
            <p:nvPr/>
          </p:nvSpPr>
          <p:spPr>
            <a:xfrm>
              <a:off x="3987082" y="319793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F6F71A0-CDCD-4917-AA3E-A2393B9F00E1}"/>
                </a:ext>
              </a:extLst>
            </p:cNvPr>
            <p:cNvSpPr/>
            <p:nvPr/>
          </p:nvSpPr>
          <p:spPr>
            <a:xfrm>
              <a:off x="4510302" y="319793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D6E7DE5-0BE8-419F-A0D5-7FA1EABF6A7E}"/>
                </a:ext>
              </a:extLst>
            </p:cNvPr>
            <p:cNvSpPr/>
            <p:nvPr/>
          </p:nvSpPr>
          <p:spPr>
            <a:xfrm>
              <a:off x="5033522" y="319793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E065ADC-CCAC-40D3-BEEA-26DF25909EA0}"/>
                </a:ext>
              </a:extLst>
            </p:cNvPr>
            <p:cNvSpPr/>
            <p:nvPr/>
          </p:nvSpPr>
          <p:spPr>
            <a:xfrm>
              <a:off x="5556742" y="319793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491F667-E028-4C05-BD2E-E0A817E40AE1}"/>
                </a:ext>
              </a:extLst>
            </p:cNvPr>
            <p:cNvSpPr/>
            <p:nvPr/>
          </p:nvSpPr>
          <p:spPr>
            <a:xfrm>
              <a:off x="2940642" y="372115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6F89943-EFF6-4587-B2EB-DBB81A7EEFCE}"/>
                </a:ext>
              </a:extLst>
            </p:cNvPr>
            <p:cNvSpPr/>
            <p:nvPr/>
          </p:nvSpPr>
          <p:spPr>
            <a:xfrm>
              <a:off x="3463862" y="372115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0149CF9-22F0-4689-A3FB-B5100733413E}"/>
                </a:ext>
              </a:extLst>
            </p:cNvPr>
            <p:cNvSpPr/>
            <p:nvPr/>
          </p:nvSpPr>
          <p:spPr>
            <a:xfrm>
              <a:off x="3987082" y="372115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7CAB150-35DA-4D28-A845-8C35D7B6A713}"/>
                </a:ext>
              </a:extLst>
            </p:cNvPr>
            <p:cNvSpPr/>
            <p:nvPr/>
          </p:nvSpPr>
          <p:spPr>
            <a:xfrm>
              <a:off x="4510302" y="372115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D58D046-6D07-45F6-960F-2E6A64FE1280}"/>
                </a:ext>
              </a:extLst>
            </p:cNvPr>
            <p:cNvSpPr/>
            <p:nvPr/>
          </p:nvSpPr>
          <p:spPr>
            <a:xfrm>
              <a:off x="5033522" y="372115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1F25B34-746B-4553-9BB1-87048DE95BD7}"/>
                </a:ext>
              </a:extLst>
            </p:cNvPr>
            <p:cNvSpPr/>
            <p:nvPr/>
          </p:nvSpPr>
          <p:spPr>
            <a:xfrm>
              <a:off x="5556742" y="372115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E5B01E2-DEB4-44C1-BF13-3791BBB5EE21}"/>
                </a:ext>
              </a:extLst>
            </p:cNvPr>
            <p:cNvSpPr/>
            <p:nvPr/>
          </p:nvSpPr>
          <p:spPr>
            <a:xfrm>
              <a:off x="2940642" y="424437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211B2F1-B16C-4147-B7AB-153A646F4E0B}"/>
                </a:ext>
              </a:extLst>
            </p:cNvPr>
            <p:cNvSpPr/>
            <p:nvPr/>
          </p:nvSpPr>
          <p:spPr>
            <a:xfrm>
              <a:off x="3463862" y="424437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B70B312-6220-400C-AE24-22AC88125C91}"/>
                </a:ext>
              </a:extLst>
            </p:cNvPr>
            <p:cNvSpPr/>
            <p:nvPr/>
          </p:nvSpPr>
          <p:spPr>
            <a:xfrm>
              <a:off x="3987082" y="424437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0439D95-EFB7-46C4-A5F7-FF9B3703D9AC}"/>
                </a:ext>
              </a:extLst>
            </p:cNvPr>
            <p:cNvSpPr/>
            <p:nvPr/>
          </p:nvSpPr>
          <p:spPr>
            <a:xfrm>
              <a:off x="4510302" y="424437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4394BCF-DF18-40F2-897C-1346E46F1459}"/>
                </a:ext>
              </a:extLst>
            </p:cNvPr>
            <p:cNvSpPr/>
            <p:nvPr/>
          </p:nvSpPr>
          <p:spPr>
            <a:xfrm>
              <a:off x="5033522" y="424437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CB3A083-7932-46CB-862B-C7A15AF2D8AB}"/>
                </a:ext>
              </a:extLst>
            </p:cNvPr>
            <p:cNvSpPr/>
            <p:nvPr/>
          </p:nvSpPr>
          <p:spPr>
            <a:xfrm>
              <a:off x="5556742" y="424437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CCF3510-8013-4C45-BCE1-FFB39417D658}"/>
              </a:ext>
            </a:extLst>
          </p:cNvPr>
          <p:cNvCxnSpPr>
            <a:cxnSpLocks/>
          </p:cNvCxnSpPr>
          <p:nvPr/>
        </p:nvCxnSpPr>
        <p:spPr>
          <a:xfrm>
            <a:off x="5438274" y="3260558"/>
            <a:ext cx="19491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954D95D-9A82-42F1-BA08-1C80D5DB50A9}"/>
              </a:ext>
            </a:extLst>
          </p:cNvPr>
          <p:cNvSpPr txBox="1"/>
          <p:nvPr/>
        </p:nvSpPr>
        <p:spPr>
          <a:xfrm>
            <a:off x="4823867" y="5662558"/>
            <a:ext cx="2544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직렬화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(Serialization)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DB4B88E-DDD0-4F17-8992-013A46168FEE}"/>
              </a:ext>
            </a:extLst>
          </p:cNvPr>
          <p:cNvGrpSpPr/>
          <p:nvPr/>
        </p:nvGrpSpPr>
        <p:grpSpPr>
          <a:xfrm>
            <a:off x="7782887" y="1690898"/>
            <a:ext cx="3139320" cy="3139320"/>
            <a:chOff x="2103982" y="1690898"/>
            <a:chExt cx="3139320" cy="3139320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556ECD5B-FB5C-48C8-9D4D-5145C76BA419}"/>
                </a:ext>
              </a:extLst>
            </p:cNvPr>
            <p:cNvSpPr/>
            <p:nvPr/>
          </p:nvSpPr>
          <p:spPr>
            <a:xfrm>
              <a:off x="2103982" y="16908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84FBC301-86BD-4FA1-BBDE-F34D8CC36528}"/>
                </a:ext>
              </a:extLst>
            </p:cNvPr>
            <p:cNvSpPr/>
            <p:nvPr/>
          </p:nvSpPr>
          <p:spPr>
            <a:xfrm>
              <a:off x="2627202" y="16908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22EFBF7E-D104-4EEF-B510-82BD79676C5B}"/>
                </a:ext>
              </a:extLst>
            </p:cNvPr>
            <p:cNvSpPr/>
            <p:nvPr/>
          </p:nvSpPr>
          <p:spPr>
            <a:xfrm>
              <a:off x="3150422" y="16908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A8E80842-6FD0-4079-94A4-34379CEAA010}"/>
                </a:ext>
              </a:extLst>
            </p:cNvPr>
            <p:cNvSpPr/>
            <p:nvPr/>
          </p:nvSpPr>
          <p:spPr>
            <a:xfrm>
              <a:off x="3673642" y="16908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0F143D23-6DF6-49CE-A3BC-BCDF598FB6B8}"/>
                </a:ext>
              </a:extLst>
            </p:cNvPr>
            <p:cNvSpPr/>
            <p:nvPr/>
          </p:nvSpPr>
          <p:spPr>
            <a:xfrm>
              <a:off x="4196862" y="16908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8E44EBF-64DB-4C96-8712-C0A5B36D37AD}"/>
                </a:ext>
              </a:extLst>
            </p:cNvPr>
            <p:cNvSpPr/>
            <p:nvPr/>
          </p:nvSpPr>
          <p:spPr>
            <a:xfrm>
              <a:off x="4720082" y="16908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DB814E3-0260-48CF-879F-AC043A5C39DA}"/>
                </a:ext>
              </a:extLst>
            </p:cNvPr>
            <p:cNvSpPr/>
            <p:nvPr/>
          </p:nvSpPr>
          <p:spPr>
            <a:xfrm>
              <a:off x="2103982" y="221411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C5C6F9F-92D2-4EE2-92D8-B1226B7FC96D}"/>
                </a:ext>
              </a:extLst>
            </p:cNvPr>
            <p:cNvSpPr/>
            <p:nvPr/>
          </p:nvSpPr>
          <p:spPr>
            <a:xfrm>
              <a:off x="2627202" y="221411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1EC82825-6A1C-4A1D-869F-428AF1D39131}"/>
                </a:ext>
              </a:extLst>
            </p:cNvPr>
            <p:cNvSpPr/>
            <p:nvPr/>
          </p:nvSpPr>
          <p:spPr>
            <a:xfrm>
              <a:off x="3150422" y="221411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1CEAC99-F0E6-4FF7-B2C9-1133A7AE830A}"/>
                </a:ext>
              </a:extLst>
            </p:cNvPr>
            <p:cNvSpPr/>
            <p:nvPr/>
          </p:nvSpPr>
          <p:spPr>
            <a:xfrm>
              <a:off x="3673642" y="221411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3129991-B49C-4B3F-979F-E6CFEDB0F7F4}"/>
                </a:ext>
              </a:extLst>
            </p:cNvPr>
            <p:cNvSpPr/>
            <p:nvPr/>
          </p:nvSpPr>
          <p:spPr>
            <a:xfrm>
              <a:off x="4196862" y="221411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A518A568-C09A-4006-88F3-83E99EEBD31E}"/>
                </a:ext>
              </a:extLst>
            </p:cNvPr>
            <p:cNvSpPr/>
            <p:nvPr/>
          </p:nvSpPr>
          <p:spPr>
            <a:xfrm>
              <a:off x="4720082" y="221411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351CCB21-0C4C-4095-98BF-6D02939E3D0B}"/>
                </a:ext>
              </a:extLst>
            </p:cNvPr>
            <p:cNvSpPr/>
            <p:nvPr/>
          </p:nvSpPr>
          <p:spPr>
            <a:xfrm>
              <a:off x="2103982" y="273733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0AE0B4BF-EC5C-46BE-B4F8-0D29183A838E}"/>
                </a:ext>
              </a:extLst>
            </p:cNvPr>
            <p:cNvSpPr/>
            <p:nvPr/>
          </p:nvSpPr>
          <p:spPr>
            <a:xfrm>
              <a:off x="2627202" y="273733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705A6AE3-D5E6-4B58-8309-D27E63EFFFAB}"/>
                </a:ext>
              </a:extLst>
            </p:cNvPr>
            <p:cNvSpPr/>
            <p:nvPr/>
          </p:nvSpPr>
          <p:spPr>
            <a:xfrm>
              <a:off x="3150422" y="273733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54DA04B7-1EF7-4B52-B060-EE4E16845E06}"/>
                </a:ext>
              </a:extLst>
            </p:cNvPr>
            <p:cNvSpPr/>
            <p:nvPr/>
          </p:nvSpPr>
          <p:spPr>
            <a:xfrm>
              <a:off x="3673642" y="273733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184508D-43D2-4157-B061-D3154430CDC1}"/>
                </a:ext>
              </a:extLst>
            </p:cNvPr>
            <p:cNvSpPr/>
            <p:nvPr/>
          </p:nvSpPr>
          <p:spPr>
            <a:xfrm>
              <a:off x="4196862" y="273733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4FE96EC-5BE3-4851-BF01-F53DB197F645}"/>
                </a:ext>
              </a:extLst>
            </p:cNvPr>
            <p:cNvSpPr/>
            <p:nvPr/>
          </p:nvSpPr>
          <p:spPr>
            <a:xfrm>
              <a:off x="4720082" y="273733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7C6369BC-3DB2-4C4E-B17F-FC5055C08B4E}"/>
                </a:ext>
              </a:extLst>
            </p:cNvPr>
            <p:cNvSpPr/>
            <p:nvPr/>
          </p:nvSpPr>
          <p:spPr>
            <a:xfrm>
              <a:off x="2103982" y="326055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03A89EF9-06B2-461C-8E61-96B8A25C77EA}"/>
                </a:ext>
              </a:extLst>
            </p:cNvPr>
            <p:cNvSpPr/>
            <p:nvPr/>
          </p:nvSpPr>
          <p:spPr>
            <a:xfrm>
              <a:off x="2627202" y="326055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DA8B2B36-752B-4C62-A86C-EA2D35F4DAF0}"/>
                </a:ext>
              </a:extLst>
            </p:cNvPr>
            <p:cNvSpPr/>
            <p:nvPr/>
          </p:nvSpPr>
          <p:spPr>
            <a:xfrm>
              <a:off x="3150422" y="326055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949BD60C-7E26-4E5B-BC91-BEAC6A3EEC96}"/>
                </a:ext>
              </a:extLst>
            </p:cNvPr>
            <p:cNvSpPr/>
            <p:nvPr/>
          </p:nvSpPr>
          <p:spPr>
            <a:xfrm>
              <a:off x="3673642" y="326055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D009EF8-E42B-435C-82C2-97AF0BB1E00E}"/>
                </a:ext>
              </a:extLst>
            </p:cNvPr>
            <p:cNvSpPr/>
            <p:nvPr/>
          </p:nvSpPr>
          <p:spPr>
            <a:xfrm>
              <a:off x="4196862" y="326055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66A27450-EA4C-4DD9-B304-47997E43ED09}"/>
                </a:ext>
              </a:extLst>
            </p:cNvPr>
            <p:cNvSpPr/>
            <p:nvPr/>
          </p:nvSpPr>
          <p:spPr>
            <a:xfrm>
              <a:off x="4720082" y="326055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97FEEF0D-537C-4BB0-ADF2-C550C47DC544}"/>
                </a:ext>
              </a:extLst>
            </p:cNvPr>
            <p:cNvSpPr/>
            <p:nvPr/>
          </p:nvSpPr>
          <p:spPr>
            <a:xfrm>
              <a:off x="2103982" y="378377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55CFA45-50D2-472B-9DC1-00A5FFC04451}"/>
                </a:ext>
              </a:extLst>
            </p:cNvPr>
            <p:cNvSpPr/>
            <p:nvPr/>
          </p:nvSpPr>
          <p:spPr>
            <a:xfrm>
              <a:off x="2627202" y="378377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00F41853-0AD8-4F59-84CC-55DEA2D688E6}"/>
                </a:ext>
              </a:extLst>
            </p:cNvPr>
            <p:cNvSpPr/>
            <p:nvPr/>
          </p:nvSpPr>
          <p:spPr>
            <a:xfrm>
              <a:off x="3150422" y="378377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90A18CD8-4104-4816-AE86-7ABFF0A76191}"/>
                </a:ext>
              </a:extLst>
            </p:cNvPr>
            <p:cNvSpPr/>
            <p:nvPr/>
          </p:nvSpPr>
          <p:spPr>
            <a:xfrm>
              <a:off x="3673642" y="378377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AD8E9BCF-8510-4492-97A6-704166EA61BE}"/>
                </a:ext>
              </a:extLst>
            </p:cNvPr>
            <p:cNvSpPr/>
            <p:nvPr/>
          </p:nvSpPr>
          <p:spPr>
            <a:xfrm>
              <a:off x="4196862" y="378377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03AA0966-7222-4B9B-BEE5-C98CB530F87E}"/>
                </a:ext>
              </a:extLst>
            </p:cNvPr>
            <p:cNvSpPr/>
            <p:nvPr/>
          </p:nvSpPr>
          <p:spPr>
            <a:xfrm>
              <a:off x="4720082" y="378377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387A80E3-68CF-4576-BD22-7C9E0847AC66}"/>
                </a:ext>
              </a:extLst>
            </p:cNvPr>
            <p:cNvSpPr/>
            <p:nvPr/>
          </p:nvSpPr>
          <p:spPr>
            <a:xfrm>
              <a:off x="2103982" y="43069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55B90A11-3F5E-490D-984E-BA6972446F71}"/>
                </a:ext>
              </a:extLst>
            </p:cNvPr>
            <p:cNvSpPr/>
            <p:nvPr/>
          </p:nvSpPr>
          <p:spPr>
            <a:xfrm>
              <a:off x="2627202" y="43069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A5E6905-C1B5-41DC-8D57-EDE98987CDAE}"/>
                </a:ext>
              </a:extLst>
            </p:cNvPr>
            <p:cNvSpPr/>
            <p:nvPr/>
          </p:nvSpPr>
          <p:spPr>
            <a:xfrm>
              <a:off x="3150422" y="43069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1FD183D0-2F80-4B11-80A4-0AC1F7CE9C28}"/>
                </a:ext>
              </a:extLst>
            </p:cNvPr>
            <p:cNvSpPr/>
            <p:nvPr/>
          </p:nvSpPr>
          <p:spPr>
            <a:xfrm>
              <a:off x="3673642" y="43069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C850FB00-DA78-4C7A-953C-92B47EA5714F}"/>
                </a:ext>
              </a:extLst>
            </p:cNvPr>
            <p:cNvSpPr/>
            <p:nvPr/>
          </p:nvSpPr>
          <p:spPr>
            <a:xfrm>
              <a:off x="4196862" y="43069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29D709A3-9286-450C-A819-9FE01B5C36F2}"/>
                </a:ext>
              </a:extLst>
            </p:cNvPr>
            <p:cNvSpPr/>
            <p:nvPr/>
          </p:nvSpPr>
          <p:spPr>
            <a:xfrm>
              <a:off x="4720082" y="43069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3D7A4DF-1CF8-80D7-9568-D7A3BEBE06D6}"/>
              </a:ext>
            </a:extLst>
          </p:cNvPr>
          <p:cNvSpPr txBox="1"/>
          <p:nvPr/>
        </p:nvSpPr>
        <p:spPr>
          <a:xfrm>
            <a:off x="171888" y="194702"/>
            <a:ext cx="213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데이터 직렬화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DE98993-0CE6-9BEE-DDC4-CE222F30DC1C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3776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9954D95D-9A82-42F1-BA08-1C80D5DB50A9}"/>
              </a:ext>
            </a:extLst>
          </p:cNvPr>
          <p:cNvSpPr txBox="1"/>
          <p:nvPr/>
        </p:nvSpPr>
        <p:spPr>
          <a:xfrm>
            <a:off x="4979479" y="2705725"/>
            <a:ext cx="6548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직렬화된 데이터는 연속적일 뿐 특정한 형식에 국한되지 않음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DB4B88E-DDD0-4F17-8992-013A46168FEE}"/>
              </a:ext>
            </a:extLst>
          </p:cNvPr>
          <p:cNvGrpSpPr/>
          <p:nvPr/>
        </p:nvGrpSpPr>
        <p:grpSpPr>
          <a:xfrm>
            <a:off x="1476091" y="1859340"/>
            <a:ext cx="3139320" cy="3139320"/>
            <a:chOff x="2103982" y="1690898"/>
            <a:chExt cx="3139320" cy="3139320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556ECD5B-FB5C-48C8-9D4D-5145C76BA419}"/>
                </a:ext>
              </a:extLst>
            </p:cNvPr>
            <p:cNvSpPr/>
            <p:nvPr/>
          </p:nvSpPr>
          <p:spPr>
            <a:xfrm>
              <a:off x="2103982" y="16908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84FBC301-86BD-4FA1-BBDE-F34D8CC36528}"/>
                </a:ext>
              </a:extLst>
            </p:cNvPr>
            <p:cNvSpPr/>
            <p:nvPr/>
          </p:nvSpPr>
          <p:spPr>
            <a:xfrm>
              <a:off x="2627202" y="16908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22EFBF7E-D104-4EEF-B510-82BD79676C5B}"/>
                </a:ext>
              </a:extLst>
            </p:cNvPr>
            <p:cNvSpPr/>
            <p:nvPr/>
          </p:nvSpPr>
          <p:spPr>
            <a:xfrm>
              <a:off x="3150422" y="16908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A8E80842-6FD0-4079-94A4-34379CEAA010}"/>
                </a:ext>
              </a:extLst>
            </p:cNvPr>
            <p:cNvSpPr/>
            <p:nvPr/>
          </p:nvSpPr>
          <p:spPr>
            <a:xfrm>
              <a:off x="3673642" y="16908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0F143D23-6DF6-49CE-A3BC-BCDF598FB6B8}"/>
                </a:ext>
              </a:extLst>
            </p:cNvPr>
            <p:cNvSpPr/>
            <p:nvPr/>
          </p:nvSpPr>
          <p:spPr>
            <a:xfrm>
              <a:off x="4196862" y="16908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8E44EBF-64DB-4C96-8712-C0A5B36D37AD}"/>
                </a:ext>
              </a:extLst>
            </p:cNvPr>
            <p:cNvSpPr/>
            <p:nvPr/>
          </p:nvSpPr>
          <p:spPr>
            <a:xfrm>
              <a:off x="4720082" y="16908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DB814E3-0260-48CF-879F-AC043A5C39DA}"/>
                </a:ext>
              </a:extLst>
            </p:cNvPr>
            <p:cNvSpPr/>
            <p:nvPr/>
          </p:nvSpPr>
          <p:spPr>
            <a:xfrm>
              <a:off x="2103982" y="221411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C5C6F9F-92D2-4EE2-92D8-B1226B7FC96D}"/>
                </a:ext>
              </a:extLst>
            </p:cNvPr>
            <p:cNvSpPr/>
            <p:nvPr/>
          </p:nvSpPr>
          <p:spPr>
            <a:xfrm>
              <a:off x="2627202" y="221411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1EC82825-6A1C-4A1D-869F-428AF1D39131}"/>
                </a:ext>
              </a:extLst>
            </p:cNvPr>
            <p:cNvSpPr/>
            <p:nvPr/>
          </p:nvSpPr>
          <p:spPr>
            <a:xfrm>
              <a:off x="3150422" y="221411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1CEAC99-F0E6-4FF7-B2C9-1133A7AE830A}"/>
                </a:ext>
              </a:extLst>
            </p:cNvPr>
            <p:cNvSpPr/>
            <p:nvPr/>
          </p:nvSpPr>
          <p:spPr>
            <a:xfrm>
              <a:off x="3673642" y="221411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3129991-B49C-4B3F-979F-E6CFEDB0F7F4}"/>
                </a:ext>
              </a:extLst>
            </p:cNvPr>
            <p:cNvSpPr/>
            <p:nvPr/>
          </p:nvSpPr>
          <p:spPr>
            <a:xfrm>
              <a:off x="4196862" y="221411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A518A568-C09A-4006-88F3-83E99EEBD31E}"/>
                </a:ext>
              </a:extLst>
            </p:cNvPr>
            <p:cNvSpPr/>
            <p:nvPr/>
          </p:nvSpPr>
          <p:spPr>
            <a:xfrm>
              <a:off x="4720082" y="221411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351CCB21-0C4C-4095-98BF-6D02939E3D0B}"/>
                </a:ext>
              </a:extLst>
            </p:cNvPr>
            <p:cNvSpPr/>
            <p:nvPr/>
          </p:nvSpPr>
          <p:spPr>
            <a:xfrm>
              <a:off x="2103982" y="273733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0AE0B4BF-EC5C-46BE-B4F8-0D29183A838E}"/>
                </a:ext>
              </a:extLst>
            </p:cNvPr>
            <p:cNvSpPr/>
            <p:nvPr/>
          </p:nvSpPr>
          <p:spPr>
            <a:xfrm>
              <a:off x="2627202" y="273733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705A6AE3-D5E6-4B58-8309-D27E63EFFFAB}"/>
                </a:ext>
              </a:extLst>
            </p:cNvPr>
            <p:cNvSpPr/>
            <p:nvPr/>
          </p:nvSpPr>
          <p:spPr>
            <a:xfrm>
              <a:off x="3150422" y="273733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54DA04B7-1EF7-4B52-B060-EE4E16845E06}"/>
                </a:ext>
              </a:extLst>
            </p:cNvPr>
            <p:cNvSpPr/>
            <p:nvPr/>
          </p:nvSpPr>
          <p:spPr>
            <a:xfrm>
              <a:off x="3673642" y="273733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184508D-43D2-4157-B061-D3154430CDC1}"/>
                </a:ext>
              </a:extLst>
            </p:cNvPr>
            <p:cNvSpPr/>
            <p:nvPr/>
          </p:nvSpPr>
          <p:spPr>
            <a:xfrm>
              <a:off x="4196862" y="273733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4FE96EC-5BE3-4851-BF01-F53DB197F645}"/>
                </a:ext>
              </a:extLst>
            </p:cNvPr>
            <p:cNvSpPr/>
            <p:nvPr/>
          </p:nvSpPr>
          <p:spPr>
            <a:xfrm>
              <a:off x="4720082" y="273733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7C6369BC-3DB2-4C4E-B17F-FC5055C08B4E}"/>
                </a:ext>
              </a:extLst>
            </p:cNvPr>
            <p:cNvSpPr/>
            <p:nvPr/>
          </p:nvSpPr>
          <p:spPr>
            <a:xfrm>
              <a:off x="2103982" y="326055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03A89EF9-06B2-461C-8E61-96B8A25C77EA}"/>
                </a:ext>
              </a:extLst>
            </p:cNvPr>
            <p:cNvSpPr/>
            <p:nvPr/>
          </p:nvSpPr>
          <p:spPr>
            <a:xfrm>
              <a:off x="2627202" y="326055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DA8B2B36-752B-4C62-A86C-EA2D35F4DAF0}"/>
                </a:ext>
              </a:extLst>
            </p:cNvPr>
            <p:cNvSpPr/>
            <p:nvPr/>
          </p:nvSpPr>
          <p:spPr>
            <a:xfrm>
              <a:off x="3150422" y="326055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949BD60C-7E26-4E5B-BC91-BEAC6A3EEC96}"/>
                </a:ext>
              </a:extLst>
            </p:cNvPr>
            <p:cNvSpPr/>
            <p:nvPr/>
          </p:nvSpPr>
          <p:spPr>
            <a:xfrm>
              <a:off x="3673642" y="326055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D009EF8-E42B-435C-82C2-97AF0BB1E00E}"/>
                </a:ext>
              </a:extLst>
            </p:cNvPr>
            <p:cNvSpPr/>
            <p:nvPr/>
          </p:nvSpPr>
          <p:spPr>
            <a:xfrm>
              <a:off x="4196862" y="326055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66A27450-EA4C-4DD9-B304-47997E43ED09}"/>
                </a:ext>
              </a:extLst>
            </p:cNvPr>
            <p:cNvSpPr/>
            <p:nvPr/>
          </p:nvSpPr>
          <p:spPr>
            <a:xfrm>
              <a:off x="4720082" y="326055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97FEEF0D-537C-4BB0-ADF2-C550C47DC544}"/>
                </a:ext>
              </a:extLst>
            </p:cNvPr>
            <p:cNvSpPr/>
            <p:nvPr/>
          </p:nvSpPr>
          <p:spPr>
            <a:xfrm>
              <a:off x="2103982" y="378377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55CFA45-50D2-472B-9DC1-00A5FFC04451}"/>
                </a:ext>
              </a:extLst>
            </p:cNvPr>
            <p:cNvSpPr/>
            <p:nvPr/>
          </p:nvSpPr>
          <p:spPr>
            <a:xfrm>
              <a:off x="2627202" y="378377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00F41853-0AD8-4F59-84CC-55DEA2D688E6}"/>
                </a:ext>
              </a:extLst>
            </p:cNvPr>
            <p:cNvSpPr/>
            <p:nvPr/>
          </p:nvSpPr>
          <p:spPr>
            <a:xfrm>
              <a:off x="3150422" y="378377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90A18CD8-4104-4816-AE86-7ABFF0A76191}"/>
                </a:ext>
              </a:extLst>
            </p:cNvPr>
            <p:cNvSpPr/>
            <p:nvPr/>
          </p:nvSpPr>
          <p:spPr>
            <a:xfrm>
              <a:off x="3673642" y="378377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AD8E9BCF-8510-4492-97A6-704166EA61BE}"/>
                </a:ext>
              </a:extLst>
            </p:cNvPr>
            <p:cNvSpPr/>
            <p:nvPr/>
          </p:nvSpPr>
          <p:spPr>
            <a:xfrm>
              <a:off x="4196862" y="378377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03AA0966-7222-4B9B-BEE5-C98CB530F87E}"/>
                </a:ext>
              </a:extLst>
            </p:cNvPr>
            <p:cNvSpPr/>
            <p:nvPr/>
          </p:nvSpPr>
          <p:spPr>
            <a:xfrm>
              <a:off x="4720082" y="378377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387A80E3-68CF-4576-BD22-7C9E0847AC66}"/>
                </a:ext>
              </a:extLst>
            </p:cNvPr>
            <p:cNvSpPr/>
            <p:nvPr/>
          </p:nvSpPr>
          <p:spPr>
            <a:xfrm>
              <a:off x="2103982" y="43069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55B90A11-3F5E-490D-984E-BA6972446F71}"/>
                </a:ext>
              </a:extLst>
            </p:cNvPr>
            <p:cNvSpPr/>
            <p:nvPr/>
          </p:nvSpPr>
          <p:spPr>
            <a:xfrm>
              <a:off x="2627202" y="43069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A5E6905-C1B5-41DC-8D57-EDE98987CDAE}"/>
                </a:ext>
              </a:extLst>
            </p:cNvPr>
            <p:cNvSpPr/>
            <p:nvPr/>
          </p:nvSpPr>
          <p:spPr>
            <a:xfrm>
              <a:off x="3150422" y="43069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1FD183D0-2F80-4B11-80A4-0AC1F7CE9C28}"/>
                </a:ext>
              </a:extLst>
            </p:cNvPr>
            <p:cNvSpPr/>
            <p:nvPr/>
          </p:nvSpPr>
          <p:spPr>
            <a:xfrm>
              <a:off x="3673642" y="43069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C850FB00-DA78-4C7A-953C-92B47EA5714F}"/>
                </a:ext>
              </a:extLst>
            </p:cNvPr>
            <p:cNvSpPr/>
            <p:nvPr/>
          </p:nvSpPr>
          <p:spPr>
            <a:xfrm>
              <a:off x="4196862" y="43069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29D709A3-9286-450C-A819-9FE01B5C36F2}"/>
                </a:ext>
              </a:extLst>
            </p:cNvPr>
            <p:cNvSpPr/>
            <p:nvPr/>
          </p:nvSpPr>
          <p:spPr>
            <a:xfrm>
              <a:off x="4720082" y="43069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7CDC2BB6-A7EE-4A1C-873E-3387AD071736}"/>
              </a:ext>
            </a:extLst>
          </p:cNvPr>
          <p:cNvSpPr txBox="1"/>
          <p:nvPr/>
        </p:nvSpPr>
        <p:spPr>
          <a:xfrm>
            <a:off x="5034867" y="3429000"/>
            <a:ext cx="46346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바이트 단위로 의미를 갖는 바이너리 파일일 수도 있음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텍스트 파일인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이나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xml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일 수도 있음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1DB3B9-8E38-AF8F-4577-99D39FF6DA69}"/>
              </a:ext>
            </a:extLst>
          </p:cNvPr>
          <p:cNvSpPr txBox="1"/>
          <p:nvPr/>
        </p:nvSpPr>
        <p:spPr>
          <a:xfrm>
            <a:off x="171888" y="194702"/>
            <a:ext cx="213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데이터 직렬화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3586713-882A-1D33-F300-FF82880F08F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6882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9AE65FF-920B-49B9-9082-E24BE4C01282}"/>
              </a:ext>
            </a:extLst>
          </p:cNvPr>
          <p:cNvSpPr txBox="1"/>
          <p:nvPr/>
        </p:nvSpPr>
        <p:spPr>
          <a:xfrm>
            <a:off x="3930187" y="2210126"/>
            <a:ext cx="4331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직렬화 가능한 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(Serializable)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0F05BC-7535-4D74-AA91-1AB40D68D1EF}"/>
              </a:ext>
            </a:extLst>
          </p:cNvPr>
          <p:cNvSpPr txBox="1"/>
          <p:nvPr/>
        </p:nvSpPr>
        <p:spPr>
          <a:xfrm>
            <a:off x="3236890" y="3276926"/>
            <a:ext cx="57182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연속된 메모리로 직렬화가 가능한 클래스 혹은 데이터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애초부터 연속되어도 직렬화 가능함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7CA0CE-4B1D-404C-A811-AAF136CB2F01}"/>
              </a:ext>
            </a:extLst>
          </p:cNvPr>
          <p:cNvSpPr txBox="1"/>
          <p:nvPr/>
        </p:nvSpPr>
        <p:spPr>
          <a:xfrm>
            <a:off x="3976285" y="4359115"/>
            <a:ext cx="42394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Int, Float, String, Char, Bool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모두 직렬화 가능함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5078FA-D708-598B-B784-37BB15F84250}"/>
              </a:ext>
            </a:extLst>
          </p:cNvPr>
          <p:cNvSpPr txBox="1"/>
          <p:nvPr/>
        </p:nvSpPr>
        <p:spPr>
          <a:xfrm>
            <a:off x="171888" y="194702"/>
            <a:ext cx="213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데이터 직렬화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59F2737-9714-1851-B201-4ECEB4F481A3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649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2E3FD350-C6F1-4703-A54E-95A05575BF20}"/>
              </a:ext>
            </a:extLst>
          </p:cNvPr>
          <p:cNvGrpSpPr/>
          <p:nvPr/>
        </p:nvGrpSpPr>
        <p:grpSpPr>
          <a:xfrm>
            <a:off x="3870158" y="1736826"/>
            <a:ext cx="4451684" cy="745958"/>
            <a:chOff x="3870158" y="1636296"/>
            <a:chExt cx="4451684" cy="74595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A7B1E0C-8998-4F04-9B34-0F5FDC674AD2}"/>
                </a:ext>
              </a:extLst>
            </p:cNvPr>
            <p:cNvSpPr/>
            <p:nvPr/>
          </p:nvSpPr>
          <p:spPr>
            <a:xfrm>
              <a:off x="3870158" y="1636296"/>
              <a:ext cx="4451684" cy="745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7185949-320F-4282-BA17-22D917A4944C}"/>
                </a:ext>
              </a:extLst>
            </p:cNvPr>
            <p:cNvSpPr txBox="1"/>
            <p:nvPr/>
          </p:nvSpPr>
          <p:spPr>
            <a:xfrm>
              <a:off x="5634976" y="1747665"/>
              <a:ext cx="9220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RAM</a:t>
              </a:r>
              <a:endPara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7CAE9E2-015D-4AF8-9074-EF330BB89A9A}"/>
              </a:ext>
            </a:extLst>
          </p:cNvPr>
          <p:cNvSpPr/>
          <p:nvPr/>
        </p:nvSpPr>
        <p:spPr>
          <a:xfrm>
            <a:off x="3870158" y="3597032"/>
            <a:ext cx="4451684" cy="2092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A4B798-F2B1-461A-906C-818996C38E05}"/>
              </a:ext>
            </a:extLst>
          </p:cNvPr>
          <p:cNvSpPr txBox="1"/>
          <p:nvPr/>
        </p:nvSpPr>
        <p:spPr>
          <a:xfrm>
            <a:off x="5265486" y="4534106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HDD/SSD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5E9476F-073F-4F0A-AA5D-60F3C697A600}"/>
              </a:ext>
            </a:extLst>
          </p:cNvPr>
          <p:cNvCxnSpPr>
            <a:cxnSpLocks/>
          </p:cNvCxnSpPr>
          <p:nvPr/>
        </p:nvCxnSpPr>
        <p:spPr>
          <a:xfrm>
            <a:off x="6096000" y="2611120"/>
            <a:ext cx="0" cy="89408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FF2962-3C4F-ED26-943D-0E51F38042D5}"/>
              </a:ext>
            </a:extLst>
          </p:cNvPr>
          <p:cNvSpPr txBox="1"/>
          <p:nvPr/>
        </p:nvSpPr>
        <p:spPr>
          <a:xfrm>
            <a:off x="171888" y="194702"/>
            <a:ext cx="1838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데이터 관리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9789B80-7970-E49B-98A6-2CA5D02937B3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9668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081E2B-FBCE-4303-8177-9494F56BCFA5}"/>
              </a:ext>
            </a:extLst>
          </p:cNvPr>
          <p:cNvSpPr txBox="1"/>
          <p:nvPr/>
        </p:nvSpPr>
        <p:spPr>
          <a:xfrm>
            <a:off x="4189067" y="2657599"/>
            <a:ext cx="3813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직렬화 직접 구현하나요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1C55F7-969F-492E-9038-27505483530F}"/>
              </a:ext>
            </a:extLst>
          </p:cNvPr>
          <p:cNvSpPr txBox="1"/>
          <p:nvPr/>
        </p:nvSpPr>
        <p:spPr>
          <a:xfrm>
            <a:off x="4002322" y="3708357"/>
            <a:ext cx="4187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C#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에서는 직렬화를 자체적으로 지원함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C1095D-902A-4DA3-1E02-BCCD0FD4B9B7}"/>
              </a:ext>
            </a:extLst>
          </p:cNvPr>
          <p:cNvSpPr txBox="1"/>
          <p:nvPr/>
        </p:nvSpPr>
        <p:spPr>
          <a:xfrm>
            <a:off x="171888" y="194702"/>
            <a:ext cx="213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데이터 직렬화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0B55A5D-ED47-1A0F-0D5F-4BA815D09ACB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2884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47B7A64-FBAC-448A-B92B-676102A5AD5B}"/>
              </a:ext>
            </a:extLst>
          </p:cNvPr>
          <p:cNvSpPr txBox="1"/>
          <p:nvPr/>
        </p:nvSpPr>
        <p:spPr>
          <a:xfrm>
            <a:off x="132133" y="1005262"/>
            <a:ext cx="3291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먼저 간단한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직렬화를 다룹니다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096EFA-B989-4B16-AFCA-73A7643689FC}"/>
              </a:ext>
            </a:extLst>
          </p:cNvPr>
          <p:cNvSpPr txBox="1"/>
          <p:nvPr/>
        </p:nvSpPr>
        <p:spPr>
          <a:xfrm>
            <a:off x="3048000" y="2772689"/>
            <a:ext cx="6096000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2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2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8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MyData</a:t>
            </a:r>
            <a:endParaRPr lang="en-US" altLang="ko-KR" sz="28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2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2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44A274-21FE-ED2A-E10D-25EBC80C7188}"/>
              </a:ext>
            </a:extLst>
          </p:cNvPr>
          <p:cNvSpPr txBox="1"/>
          <p:nvPr/>
        </p:nvSpPr>
        <p:spPr>
          <a:xfrm>
            <a:off x="171888" y="194702"/>
            <a:ext cx="213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데이터 직렬화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F970468-BA26-6D2D-F8A0-C80EB0EFE766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4391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C096EFA-B989-4B16-AFCA-73A7643689FC}"/>
              </a:ext>
            </a:extLst>
          </p:cNvPr>
          <p:cNvSpPr txBox="1"/>
          <p:nvPr/>
        </p:nvSpPr>
        <p:spPr>
          <a:xfrm>
            <a:off x="3048000" y="2090865"/>
            <a:ext cx="6096000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8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Serializable</a:t>
            </a:r>
            <a:r>
              <a:rPr lang="en-US" altLang="ko-KR" sz="2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2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2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2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8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MyData</a:t>
            </a:r>
            <a:endParaRPr lang="en-US" altLang="ko-KR" sz="28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2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2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D09F03-0A45-49F2-ADC6-8DCEE6614F62}"/>
              </a:ext>
            </a:extLst>
          </p:cNvPr>
          <p:cNvSpPr txBox="1"/>
          <p:nvPr/>
        </p:nvSpPr>
        <p:spPr>
          <a:xfrm>
            <a:off x="2294333" y="4767135"/>
            <a:ext cx="7603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직렬화 가능한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string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멤버변수를 갖고 있는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MyData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는 직렬화 가능하다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1634A9-A426-F2C0-8EE3-D2C584144F8C}"/>
              </a:ext>
            </a:extLst>
          </p:cNvPr>
          <p:cNvSpPr txBox="1"/>
          <p:nvPr/>
        </p:nvSpPr>
        <p:spPr>
          <a:xfrm>
            <a:off x="171888" y="194702"/>
            <a:ext cx="213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데이터 직렬화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149EE4F-2569-C0A1-E3CF-65415004CA82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4914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C096EFA-B989-4B16-AFCA-73A7643689FC}"/>
              </a:ext>
            </a:extLst>
          </p:cNvPr>
          <p:cNvSpPr txBox="1"/>
          <p:nvPr/>
        </p:nvSpPr>
        <p:spPr>
          <a:xfrm>
            <a:off x="2843462" y="2305615"/>
            <a:ext cx="6505074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"hello?"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JsonUtility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ToJson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C028B7-DC9E-4B36-B535-FF974D715E86}"/>
              </a:ext>
            </a:extLst>
          </p:cNvPr>
          <p:cNvSpPr txBox="1"/>
          <p:nvPr/>
        </p:nvSpPr>
        <p:spPr>
          <a:xfrm>
            <a:off x="3118268" y="4767135"/>
            <a:ext cx="5955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직렬화 가능한 클래스는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JsonUtility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바로 변환이 가능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69FE15-AD17-4895-9F51-848990683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4246" y="3954772"/>
            <a:ext cx="1532195" cy="4377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17CC46-746B-4491-54F5-ADDE58C53C74}"/>
              </a:ext>
            </a:extLst>
          </p:cNvPr>
          <p:cNvSpPr txBox="1"/>
          <p:nvPr/>
        </p:nvSpPr>
        <p:spPr>
          <a:xfrm>
            <a:off x="171888" y="194702"/>
            <a:ext cx="213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데이터 직렬화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E9E7C3C-7E0A-DBE3-54A4-55D0FC51EDB4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1411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C096EFA-B989-4B16-AFCA-73A7643689FC}"/>
              </a:ext>
            </a:extLst>
          </p:cNvPr>
          <p:cNvSpPr txBox="1"/>
          <p:nvPr/>
        </p:nvSpPr>
        <p:spPr>
          <a:xfrm>
            <a:off x="2211804" y="2788565"/>
            <a:ext cx="7768391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JsonUtility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FromJson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C028B7-DC9E-4B36-B535-FF974D715E86}"/>
              </a:ext>
            </a:extLst>
          </p:cNvPr>
          <p:cNvSpPr txBox="1"/>
          <p:nvPr/>
        </p:nvSpPr>
        <p:spPr>
          <a:xfrm>
            <a:off x="4118546" y="4767135"/>
            <a:ext cx="3954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역직렬화 또한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JsonUtility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가능함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8BD5ED-FEDC-8E46-72A9-1C73CD1C3050}"/>
              </a:ext>
            </a:extLst>
          </p:cNvPr>
          <p:cNvSpPr txBox="1"/>
          <p:nvPr/>
        </p:nvSpPr>
        <p:spPr>
          <a:xfrm>
            <a:off x="171888" y="194702"/>
            <a:ext cx="213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데이터 직렬화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F5E40EB-CF6C-046D-AB42-7697EB944F17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8182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56B7C6C-E545-4453-A45C-80AC50331190}"/>
              </a:ext>
            </a:extLst>
          </p:cNvPr>
          <p:cNvSpPr txBox="1"/>
          <p:nvPr/>
        </p:nvSpPr>
        <p:spPr>
          <a:xfrm>
            <a:off x="3048000" y="1504271"/>
            <a:ext cx="6096000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Serializable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MyProperty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Serializable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MyData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MyProperty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B6550D-1E6A-416F-85F7-172B61D4ECD2}"/>
              </a:ext>
            </a:extLst>
          </p:cNvPr>
          <p:cNvSpPr txBox="1"/>
          <p:nvPr/>
        </p:nvSpPr>
        <p:spPr>
          <a:xfrm>
            <a:off x="2633372" y="5153674"/>
            <a:ext cx="6925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데이터의 모든 것이 직렬화 가능하므로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MyData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는 직렬화 가능함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(MyProperty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가 직렬화 불가능하다면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property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변수를 제외하고 직렬화함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4E6041-ECC9-B083-B395-7E0794ED4CCE}"/>
              </a:ext>
            </a:extLst>
          </p:cNvPr>
          <p:cNvSpPr txBox="1"/>
          <p:nvPr/>
        </p:nvSpPr>
        <p:spPr>
          <a:xfrm>
            <a:off x="171888" y="194702"/>
            <a:ext cx="213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데이터 직렬화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E2A9FB0-BD00-4C4F-1591-E559096053AB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59291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56B7C6C-E545-4453-A45C-80AC50331190}"/>
              </a:ext>
            </a:extLst>
          </p:cNvPr>
          <p:cNvSpPr txBox="1"/>
          <p:nvPr/>
        </p:nvSpPr>
        <p:spPr>
          <a:xfrm>
            <a:off x="2895600" y="2170019"/>
            <a:ext cx="6400800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MyProperty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"hello?"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JsonUtility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ToJson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3A0080-0943-482B-B140-8A4D5D7B3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982" y="4601467"/>
            <a:ext cx="3458245" cy="39564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83A99A-7A9F-7968-6E6B-382533F07E4B}"/>
              </a:ext>
            </a:extLst>
          </p:cNvPr>
          <p:cNvSpPr txBox="1"/>
          <p:nvPr/>
        </p:nvSpPr>
        <p:spPr>
          <a:xfrm>
            <a:off x="171888" y="194702"/>
            <a:ext cx="213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데이터 직렬화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633F814-4DB6-5B26-B38F-358F99E923E2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5701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07AB5D2-1291-440E-9725-99B20D3A3EC5}"/>
              </a:ext>
            </a:extLst>
          </p:cNvPr>
          <p:cNvSpPr txBox="1"/>
          <p:nvPr/>
        </p:nvSpPr>
        <p:spPr>
          <a:xfrm>
            <a:off x="3048000" y="2214952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Serializable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MyData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NonSerialized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MyProperty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B270B2-4027-479C-969F-1A2498FBF701}"/>
              </a:ext>
            </a:extLst>
          </p:cNvPr>
          <p:cNvSpPr txBox="1"/>
          <p:nvPr/>
        </p:nvSpPr>
        <p:spPr>
          <a:xfrm>
            <a:off x="2759697" y="4560116"/>
            <a:ext cx="6672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특정 멤버변수를 직렬화하지 않으려면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[NonSerialized]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붙임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443F7B-65A8-33CB-0E9E-66446ABEF48A}"/>
              </a:ext>
            </a:extLst>
          </p:cNvPr>
          <p:cNvSpPr txBox="1"/>
          <p:nvPr/>
        </p:nvSpPr>
        <p:spPr>
          <a:xfrm>
            <a:off x="171888" y="194702"/>
            <a:ext cx="213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데이터 직렬화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3D96C59-A969-EAF9-DA35-C41B3BE2993A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94003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76F838D-515E-4304-8989-8CDD17B9460E}"/>
              </a:ext>
            </a:extLst>
          </p:cNvPr>
          <p:cNvSpPr txBox="1"/>
          <p:nvPr/>
        </p:nvSpPr>
        <p:spPr>
          <a:xfrm>
            <a:off x="3048000" y="2006952"/>
            <a:ext cx="6096000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altLang="ko-KR" sz="2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SerializeField</a:t>
            </a:r>
            <a:r>
              <a:rPr lang="en-US" altLang="ko-KR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2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8D7BE9-D0E6-4D55-91E8-A6671348E085}"/>
              </a:ext>
            </a:extLst>
          </p:cNvPr>
          <p:cNvSpPr txBox="1"/>
          <p:nvPr/>
        </p:nvSpPr>
        <p:spPr>
          <a:xfrm>
            <a:off x="1808326" y="4207189"/>
            <a:ext cx="85754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유니티에서 제공하는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[SerializeField]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는 멤버변수를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public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으로 노출시키지 않고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그 데이터를 직렬화하여 붙여넣는 방식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C#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에서 제공하는 직렬화 기능과는 다름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6AC756-354E-A003-5214-4EBF03043A81}"/>
              </a:ext>
            </a:extLst>
          </p:cNvPr>
          <p:cNvSpPr txBox="1"/>
          <p:nvPr/>
        </p:nvSpPr>
        <p:spPr>
          <a:xfrm>
            <a:off x="171888" y="194702"/>
            <a:ext cx="213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데이터 직렬화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4271739-A559-B11F-4B4C-DEE226BB58F0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61537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40D6E68-0E6A-4571-B753-502B1FFC27E9}"/>
              </a:ext>
            </a:extLst>
          </p:cNvPr>
          <p:cNvSpPr txBox="1"/>
          <p:nvPr/>
        </p:nvSpPr>
        <p:spPr>
          <a:xfrm>
            <a:off x="1419726" y="2495690"/>
            <a:ext cx="9352547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FileStream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FileStream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"data.bin"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FileMode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BinaryFormatter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binout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BinaryFormatter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binout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Serialize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ACD2BE-27E7-4BF6-8FE0-7FE3FD581558}"/>
              </a:ext>
            </a:extLst>
          </p:cNvPr>
          <p:cNvSpPr txBox="1"/>
          <p:nvPr/>
        </p:nvSpPr>
        <p:spPr>
          <a:xfrm>
            <a:off x="1867873" y="4279378"/>
            <a:ext cx="8456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FileStream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과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BinaryFormatter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이용하여 바이너리 파일로 직렬화 할 수 있음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51404F-ECCE-CEA5-9B51-039A70D9A06D}"/>
              </a:ext>
            </a:extLst>
          </p:cNvPr>
          <p:cNvSpPr txBox="1"/>
          <p:nvPr/>
        </p:nvSpPr>
        <p:spPr>
          <a:xfrm>
            <a:off x="171888" y="194702"/>
            <a:ext cx="213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데이터 직렬화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75ACA4-72E4-6A37-0445-6E58471871EB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085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BEF64ED-21DF-4BDE-8FCA-C5982B4195DC}"/>
              </a:ext>
            </a:extLst>
          </p:cNvPr>
          <p:cNvSpPr txBox="1"/>
          <p:nvPr/>
        </p:nvSpPr>
        <p:spPr>
          <a:xfrm>
            <a:off x="1588997" y="2951946"/>
            <a:ext cx="90140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RAM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과 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HDD/SSD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모두 이진수로 저장이 된다면</a:t>
            </a:r>
            <a:endParaRPr lang="en-US" altLang="ko-KR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RAM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에 저장된 내용을 통째로 복사해서 넣으면 되지 않을까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1052AC-F4E9-10B7-71CF-FECA0A6D1DF8}"/>
              </a:ext>
            </a:extLst>
          </p:cNvPr>
          <p:cNvSpPr txBox="1"/>
          <p:nvPr/>
        </p:nvSpPr>
        <p:spPr>
          <a:xfrm>
            <a:off x="171888" y="194702"/>
            <a:ext cx="1838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데이터 관리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D3095E6-700F-E346-D85D-8F0663A157DD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28489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40D6E68-0E6A-4571-B753-502B1FFC27E9}"/>
              </a:ext>
            </a:extLst>
          </p:cNvPr>
          <p:cNvSpPr txBox="1"/>
          <p:nvPr/>
        </p:nvSpPr>
        <p:spPr>
          <a:xfrm>
            <a:off x="4407568" y="2150784"/>
            <a:ext cx="3376863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Serializable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MyData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ACD2BE-27E7-4BF6-8FE0-7FE3FD581558}"/>
              </a:ext>
            </a:extLst>
          </p:cNvPr>
          <p:cNvSpPr txBox="1"/>
          <p:nvPr/>
        </p:nvSpPr>
        <p:spPr>
          <a:xfrm>
            <a:off x="3386024" y="4520010"/>
            <a:ext cx="54200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유니티의 다양한 자료형들 또한 직렬화 가능하므로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이를 활용하면 데이터를 쉽게 저장할 수 있음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465AE0-D6F4-B046-A759-ECBEA6DDB117}"/>
              </a:ext>
            </a:extLst>
          </p:cNvPr>
          <p:cNvSpPr txBox="1"/>
          <p:nvPr/>
        </p:nvSpPr>
        <p:spPr>
          <a:xfrm>
            <a:off x="171888" y="194702"/>
            <a:ext cx="213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데이터 직렬화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AA777E0-784B-6738-27ED-A4E78907EB8D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47737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55C18A3-575C-4052-8CCD-E4C74FADB246}"/>
              </a:ext>
            </a:extLst>
          </p:cNvPr>
          <p:cNvSpPr txBox="1"/>
          <p:nvPr/>
        </p:nvSpPr>
        <p:spPr>
          <a:xfrm>
            <a:off x="1082462" y="2057866"/>
            <a:ext cx="100271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프리퍼런스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텍스트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바이너리 모두 어떻게든 수정이 가능함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1A1CC2-8A3E-494A-94B9-585EE67A39D9}"/>
              </a:ext>
            </a:extLst>
          </p:cNvPr>
          <p:cNvSpPr txBox="1"/>
          <p:nvPr/>
        </p:nvSpPr>
        <p:spPr>
          <a:xfrm>
            <a:off x="2788684" y="3235960"/>
            <a:ext cx="6112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데이터를 암호화함 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공개 키 암호 등을 이용할 수 있음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  <a:endParaRPr lang="ko-KR" altLang="en-US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5A965B-F4D5-4228-92C7-455C25AAE48A}"/>
              </a:ext>
            </a:extLst>
          </p:cNvPr>
          <p:cNvSpPr txBox="1"/>
          <p:nvPr/>
        </p:nvSpPr>
        <p:spPr>
          <a:xfrm>
            <a:off x="2788684" y="4060111"/>
            <a:ext cx="652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데이터에 무결성 검사를 진행 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훼손된 데이터를 체크함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  <a:endParaRPr lang="ko-KR" altLang="en-US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E8A578-CEB7-4F7D-9EB2-2EE62D5DD55C}"/>
              </a:ext>
            </a:extLst>
          </p:cNvPr>
          <p:cNvSpPr txBox="1"/>
          <p:nvPr/>
        </p:nvSpPr>
        <p:spPr>
          <a:xfrm>
            <a:off x="2788684" y="4884262"/>
            <a:ext cx="3259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수정하도록 그냥 둔다</a:t>
            </a:r>
          </a:p>
        </p:txBody>
      </p:sp>
      <p:pic>
        <p:nvPicPr>
          <p:cNvPr id="1026" name="Picture 2" descr="샌즈 대사봇 (@Sans_Lines) / Twitter">
            <a:extLst>
              <a:ext uri="{FF2B5EF4-FFF2-40B4-BE49-F238E27FC236}">
                <a16:creationId xmlns:a16="http://schemas.microsoft.com/office/drawing/2014/main" id="{F3108877-0B18-4B00-A577-B1854BA18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993" y="4886644"/>
            <a:ext cx="1615440" cy="161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6F271E-83C4-20AA-4026-26FDEB0D60EB}"/>
              </a:ext>
            </a:extLst>
          </p:cNvPr>
          <p:cNvSpPr txBox="1"/>
          <p:nvPr/>
        </p:nvSpPr>
        <p:spPr>
          <a:xfrm>
            <a:off x="171888" y="194702"/>
            <a:ext cx="213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데이터 직렬화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9257BA9-4258-9AF5-07C4-BACAEA6BA9C9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49995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263899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97B46B-CFC5-93ED-A492-B2C85735204B}"/>
              </a:ext>
            </a:extLst>
          </p:cNvPr>
          <p:cNvSpPr txBox="1"/>
          <p:nvPr/>
        </p:nvSpPr>
        <p:spPr>
          <a:xfrm>
            <a:off x="3384744" y="2244692"/>
            <a:ext cx="5422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2023 Unity Lecture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E6985-3FD7-FF91-5BED-CA41C2612A86}"/>
              </a:ext>
            </a:extLst>
          </p:cNvPr>
          <p:cNvSpPr txBox="1"/>
          <p:nvPr/>
        </p:nvSpPr>
        <p:spPr>
          <a:xfrm>
            <a:off x="3640038" y="3081867"/>
            <a:ext cx="4911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선린인터넷고등학교 게임 심화 소수전공</a:t>
            </a:r>
            <a:endParaRPr lang="en-US" altLang="ko-KR" sz="24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C5AFA3D-0263-1715-BE70-E440D0AAE802}"/>
              </a:ext>
            </a:extLst>
          </p:cNvPr>
          <p:cNvCxnSpPr>
            <a:cxnSpLocks/>
          </p:cNvCxnSpPr>
          <p:nvPr/>
        </p:nvCxnSpPr>
        <p:spPr>
          <a:xfrm>
            <a:off x="3384744" y="3014133"/>
            <a:ext cx="54225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410A30A-7205-1C1B-5D61-74EC45D3F47A}"/>
              </a:ext>
            </a:extLst>
          </p:cNvPr>
          <p:cNvSpPr txBox="1"/>
          <p:nvPr/>
        </p:nvSpPr>
        <p:spPr>
          <a:xfrm>
            <a:off x="3384744" y="3783574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Day 10. </a:t>
            </a:r>
            <a:r>
              <a:rPr lang="ko-KR" altLang="en-US" sz="1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끝</a:t>
            </a:r>
            <a:endParaRPr lang="en-US" altLang="ko-KR" sz="14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0075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BEF64ED-21DF-4BDE-8FCA-C5982B4195DC}"/>
              </a:ext>
            </a:extLst>
          </p:cNvPr>
          <p:cNvSpPr txBox="1"/>
          <p:nvPr/>
        </p:nvSpPr>
        <p:spPr>
          <a:xfrm>
            <a:off x="1588997" y="2169626"/>
            <a:ext cx="90140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RAM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과 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HDD/SSD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모두 이진수로 저장이 된다면</a:t>
            </a:r>
            <a:endParaRPr lang="en-US" altLang="ko-KR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RAM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에 저장된 내용을 통째로 복사해서 넣으면 되지 않을까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85CB5A-9A6F-4606-8DD7-EF6FEDC2543D}"/>
              </a:ext>
            </a:extLst>
          </p:cNvPr>
          <p:cNvSpPr txBox="1"/>
          <p:nvPr/>
        </p:nvSpPr>
        <p:spPr>
          <a:xfrm>
            <a:off x="4028082" y="3916680"/>
            <a:ext cx="72458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RAM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안의 데이터는 배열마냥 저장되어 있지 않기 때문에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단순하게 복사하는 방식으로는 저장할 수 없음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B498174-EAAE-4C8B-BF44-6BA89C2F67AD}"/>
              </a:ext>
            </a:extLst>
          </p:cNvPr>
          <p:cNvCxnSpPr>
            <a:cxnSpLocks/>
          </p:cNvCxnSpPr>
          <p:nvPr/>
        </p:nvCxnSpPr>
        <p:spPr>
          <a:xfrm>
            <a:off x="2453282" y="4307840"/>
            <a:ext cx="11074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7A29D3A-26EC-44E7-8E1B-116BEB9E71B0}"/>
              </a:ext>
            </a:extLst>
          </p:cNvPr>
          <p:cNvSpPr txBox="1"/>
          <p:nvPr/>
        </p:nvSpPr>
        <p:spPr>
          <a:xfrm>
            <a:off x="0" y="6397352"/>
            <a:ext cx="428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물론 가능하긴 함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 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이는 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5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장 직렬화에서 다룸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B728C3-5AC0-8F80-E518-31921BBF3F6B}"/>
              </a:ext>
            </a:extLst>
          </p:cNvPr>
          <p:cNvSpPr txBox="1"/>
          <p:nvPr/>
        </p:nvSpPr>
        <p:spPr>
          <a:xfrm>
            <a:off x="171888" y="194702"/>
            <a:ext cx="1838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데이터 관리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C963443-ADE9-9F57-9E4C-6FAB6F50D8F0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433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BEF64ED-21DF-4BDE-8FCA-C5982B4195DC}"/>
              </a:ext>
            </a:extLst>
          </p:cNvPr>
          <p:cNvSpPr txBox="1"/>
          <p:nvPr/>
        </p:nvSpPr>
        <p:spPr>
          <a:xfrm>
            <a:off x="2383295" y="2657306"/>
            <a:ext cx="74254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RAM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데이터를 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HDD/SSD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에 저장하기 위해서는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85CB5A-9A6F-4606-8DD7-EF6FEDC2543D}"/>
              </a:ext>
            </a:extLst>
          </p:cNvPr>
          <p:cNvSpPr txBox="1"/>
          <p:nvPr/>
        </p:nvSpPr>
        <p:spPr>
          <a:xfrm>
            <a:off x="1629873" y="3580380"/>
            <a:ext cx="8932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프로그래머가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“</a:t>
            </a:r>
            <a:r>
              <a:rPr lang="ko-KR" altLang="en-US" sz="32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손수 직접 한땀 한땀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“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옮겨주어야 한다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7F9ACE-C168-DA1D-4188-CA4A43DAE2FF}"/>
              </a:ext>
            </a:extLst>
          </p:cNvPr>
          <p:cNvSpPr txBox="1"/>
          <p:nvPr/>
        </p:nvSpPr>
        <p:spPr>
          <a:xfrm>
            <a:off x="171888" y="194702"/>
            <a:ext cx="1838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데이터 관리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3411594-056E-5BBE-79E1-C4CB572BAA29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333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1671</TotalTime>
  <Words>2264</Words>
  <Application>Microsoft Office PowerPoint</Application>
  <PresentationFormat>와이드스크린</PresentationFormat>
  <Paragraphs>419</Paragraphs>
  <Slides>73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73</vt:i4>
      </vt:variant>
    </vt:vector>
  </HeadingPairs>
  <TitlesOfParts>
    <vt:vector size="82" baseType="lpstr">
      <vt:lpstr>나눔스퀘어OTF ExtraBold</vt:lpstr>
      <vt:lpstr>나눔스퀘어OTF_ac</vt:lpstr>
      <vt:lpstr>나눔스퀘어OTF_ac Bold</vt:lpstr>
      <vt:lpstr>나눔스퀘어OTF_ac Light</vt:lpstr>
      <vt:lpstr>Arial</vt:lpstr>
      <vt:lpstr>Consolas</vt:lpstr>
      <vt:lpstr>나눔스퀘어OTF Light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이우령</dc:creator>
  <cp:lastModifiedBy>이우령</cp:lastModifiedBy>
  <cp:revision>547</cp:revision>
  <dcterms:created xsi:type="dcterms:W3CDTF">2023-05-12T11:56:26Z</dcterms:created>
  <dcterms:modified xsi:type="dcterms:W3CDTF">2023-07-16T14:50:49Z</dcterms:modified>
</cp:coreProperties>
</file>