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74" r:id="rId4"/>
    <p:sldId id="275" r:id="rId5"/>
    <p:sldId id="390" r:id="rId6"/>
    <p:sldId id="391" r:id="rId7"/>
    <p:sldId id="392" r:id="rId8"/>
    <p:sldId id="393" r:id="rId9"/>
    <p:sldId id="394" r:id="rId10"/>
    <p:sldId id="389" r:id="rId11"/>
    <p:sldId id="395" r:id="rId12"/>
    <p:sldId id="411" r:id="rId13"/>
    <p:sldId id="412" r:id="rId14"/>
    <p:sldId id="413" r:id="rId15"/>
    <p:sldId id="414" r:id="rId16"/>
    <p:sldId id="396" r:id="rId17"/>
    <p:sldId id="397" r:id="rId18"/>
    <p:sldId id="398" r:id="rId19"/>
    <p:sldId id="399" r:id="rId20"/>
    <p:sldId id="401" r:id="rId21"/>
    <p:sldId id="402" r:id="rId22"/>
    <p:sldId id="403" r:id="rId23"/>
    <p:sldId id="404" r:id="rId24"/>
    <p:sldId id="406" r:id="rId25"/>
    <p:sldId id="405" r:id="rId26"/>
    <p:sldId id="407" r:id="rId27"/>
    <p:sldId id="408" r:id="rId28"/>
    <p:sldId id="409" r:id="rId29"/>
    <p:sldId id="444" r:id="rId30"/>
    <p:sldId id="400" r:id="rId31"/>
    <p:sldId id="415" r:id="rId32"/>
    <p:sldId id="421" r:id="rId33"/>
    <p:sldId id="422" r:id="rId34"/>
    <p:sldId id="423" r:id="rId35"/>
    <p:sldId id="424" r:id="rId36"/>
    <p:sldId id="425" r:id="rId37"/>
    <p:sldId id="410" r:id="rId38"/>
    <p:sldId id="426" r:id="rId39"/>
    <p:sldId id="427" r:id="rId40"/>
    <p:sldId id="429" r:id="rId41"/>
    <p:sldId id="430" r:id="rId42"/>
    <p:sldId id="428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1" r:id="rId51"/>
    <p:sldId id="440" r:id="rId52"/>
    <p:sldId id="441" r:id="rId53"/>
    <p:sldId id="442" r:id="rId54"/>
    <p:sldId id="443" r:id="rId55"/>
    <p:sldId id="439" r:id="rId56"/>
    <p:sldId id="332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EB99-FAE7-4725-BA94-3CCFFD799A4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0D8C-B690-41B9-870F-B400D75F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3E5E-C793-8349-8815-C7B5358C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0D88D-0466-5A0A-03CF-426AC10D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3A8B2-80CE-30B3-A098-5793B88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FCAD-E6FF-4969-F276-102F4E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A231-1187-13D0-E7D8-CA689AB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6348-2A63-9673-AE81-D4D4013A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8547-E3D7-3955-977A-09B71FE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E06D-FD3C-B369-CFC3-E95C515A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1D17-FF85-D3CD-D113-6AE3F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F83F-187A-0A96-3884-F1503A5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2DCA9-E0AF-C341-BC3A-F86AFEA9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4C94-CF1C-EC4C-BD8C-634BFFFD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16A3-3E0B-4CB7-A50D-2AB5DAB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128D-6BEE-7CD8-D7D2-1C25D1E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BB5A-F274-BF0F-C363-D6D9F47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4E55-DAC2-0845-A637-95A1F4A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256C3-D483-A773-C603-CDE8D6F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7876B-8ADA-9B98-0340-D351972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8DCC9-E837-37DE-A3B4-41D1CCD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C5FD6-25C5-4A27-891C-887A082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4DD4-A097-3DE6-0C59-BEE2D405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697EF-860E-07C4-4ACC-898A784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FF3-5085-BCD9-199B-1A80076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C4B9-8A7A-8F9C-7657-DCC3B4A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7433D-1D00-FB6C-03ED-770778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B6B5-F107-7D22-377E-A065202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4A31-DB23-667F-8F5E-1441759B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B3B3-A5D1-B08F-F5B9-9EF56DB6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5ED6D-8BF2-8C40-CE11-F87E226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0F612-174C-34BC-B33C-A3E9CE1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EFD3C-CB5E-C8D4-4D1C-3B83B07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DE5-FC29-CE7F-507D-662AE490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77A9-3FFA-196E-5293-97066797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DF45-05B8-5FAC-2BE9-9CFBFEA3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EA4F-9605-2228-C486-29A50A23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31E3F-7335-B3DA-FB5B-FFB7F7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741C-C15A-75C0-54F4-4BCE24A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2FB9A-D9E1-1345-58AF-C0E8F94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6FF90-7A58-6033-C6A6-4076979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48D1-CF1B-AE38-D6F0-68E62D0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89583-815C-A1AE-2E3F-71827C9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94CF-6B7A-D063-3B5B-84330EE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1013D-D701-AF6D-50E8-F608E66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F4F48-F864-E9FE-9C37-6A1A44F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36E9D5-B65A-3906-397A-A8660A1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D13C0-F956-C81A-25BA-1D670E3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911-FADA-1A34-42BE-4371136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EF15-512A-1D4A-C608-2F2E61A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7A75E-FB45-8A93-E9E9-94299040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5D07-8C3A-D7CB-161D-D232533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72CC5-10B8-6A47-3463-92C57D5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3360-1EC1-A8B0-A5E4-5CCF33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3E3-CA9E-079D-2833-12C5AAF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16EA-E19D-678E-A1C0-195D065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AE97-5398-B3FB-3505-2CAEA57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DCC15-41B3-158F-3729-1D0D78D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28E3E-8618-2311-EA21-1F00EE3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816B-50E9-01D5-5361-F21BE24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F92BF-7725-0CCA-DE11-848BDA7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CDC25-F061-6E82-D4A4-A89E0F3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44D-FD70-6547-76CE-85EB53F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2017-BE66-4B4D-982F-9BB0EB8CA65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CEDC-7D48-EC7B-41C2-5044298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064F-4BBA-5784-C6F2-D347B8075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3.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적과 플레이어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14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56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생성과 업데이트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5C41FF-9DEA-DF14-FA34-89ACDAE8A5F6}"/>
              </a:ext>
            </a:extLst>
          </p:cNvPr>
          <p:cNvSpPr txBox="1"/>
          <p:nvPr/>
        </p:nvSpPr>
        <p:spPr>
          <a:xfrm>
            <a:off x="1852738" y="4971041"/>
            <a:ext cx="8486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처음 게임에 접속하면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나보다 먼저 접속한 모든 플레이어의 정보를 받아서 오브젝트를 생성함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CB5D812-309C-3A0E-38C5-6D434BF1190C}"/>
              </a:ext>
            </a:extLst>
          </p:cNvPr>
          <p:cNvSpPr/>
          <p:nvPr/>
        </p:nvSpPr>
        <p:spPr>
          <a:xfrm>
            <a:off x="1846074" y="2675465"/>
            <a:ext cx="753533" cy="75353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7AD6F48-CC75-E18B-4F78-AFBA67A13D6B}"/>
              </a:ext>
            </a:extLst>
          </p:cNvPr>
          <p:cNvSpPr/>
          <p:nvPr/>
        </p:nvSpPr>
        <p:spPr>
          <a:xfrm>
            <a:off x="4428181" y="2675466"/>
            <a:ext cx="753533" cy="75353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B736015-8126-2E75-F03C-1AE1DF839998}"/>
              </a:ext>
            </a:extLst>
          </p:cNvPr>
          <p:cNvSpPr/>
          <p:nvPr/>
        </p:nvSpPr>
        <p:spPr>
          <a:xfrm>
            <a:off x="7010288" y="2675466"/>
            <a:ext cx="753533" cy="75353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9E705F-6DCF-03D2-B7FA-7559C6ADFD8A}"/>
              </a:ext>
            </a:extLst>
          </p:cNvPr>
          <p:cNvSpPr/>
          <p:nvPr/>
        </p:nvSpPr>
        <p:spPr>
          <a:xfrm>
            <a:off x="9592395" y="2675464"/>
            <a:ext cx="753533" cy="75353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9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56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생성과 업데이트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5C41FF-9DEA-DF14-FA34-89ACDAE8A5F6}"/>
              </a:ext>
            </a:extLst>
          </p:cNvPr>
          <p:cNvSpPr txBox="1"/>
          <p:nvPr/>
        </p:nvSpPr>
        <p:spPr>
          <a:xfrm>
            <a:off x="1439173" y="4971041"/>
            <a:ext cx="9313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다른 플레이어의 업데이트 이벤트가 발생했다면</a:t>
            </a:r>
            <a:b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</a:b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클라이언트에서 생성한 오브젝트를 그대로 사용하면 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이동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애니메이션 등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CB5D812-309C-3A0E-38C5-6D434BF1190C}"/>
              </a:ext>
            </a:extLst>
          </p:cNvPr>
          <p:cNvSpPr/>
          <p:nvPr/>
        </p:nvSpPr>
        <p:spPr>
          <a:xfrm>
            <a:off x="1846074" y="1921931"/>
            <a:ext cx="753533" cy="75353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7AD6F48-CC75-E18B-4F78-AFBA67A13D6B}"/>
              </a:ext>
            </a:extLst>
          </p:cNvPr>
          <p:cNvSpPr/>
          <p:nvPr/>
        </p:nvSpPr>
        <p:spPr>
          <a:xfrm>
            <a:off x="4428181" y="3428997"/>
            <a:ext cx="753533" cy="75353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B736015-8126-2E75-F03C-1AE1DF839998}"/>
              </a:ext>
            </a:extLst>
          </p:cNvPr>
          <p:cNvSpPr/>
          <p:nvPr/>
        </p:nvSpPr>
        <p:spPr>
          <a:xfrm>
            <a:off x="7010288" y="2150532"/>
            <a:ext cx="753533" cy="75353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9E705F-6DCF-03D2-B7FA-7559C6ADFD8A}"/>
              </a:ext>
            </a:extLst>
          </p:cNvPr>
          <p:cNvSpPr/>
          <p:nvPr/>
        </p:nvSpPr>
        <p:spPr>
          <a:xfrm>
            <a:off x="9592395" y="3446486"/>
            <a:ext cx="753533" cy="75353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DF03EDC-45D5-CDFE-40F9-D94588575766}"/>
              </a:ext>
            </a:extLst>
          </p:cNvPr>
          <p:cNvCxnSpPr>
            <a:endCxn id="3" idx="4"/>
          </p:cNvCxnSpPr>
          <p:nvPr/>
        </p:nvCxnSpPr>
        <p:spPr>
          <a:xfrm flipV="1">
            <a:off x="2222840" y="2675464"/>
            <a:ext cx="1" cy="753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A03FF88-D3F7-E24F-FBF2-5AF9F0B0A61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804947" y="2640486"/>
            <a:ext cx="1" cy="788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DF6B449-8588-0DB8-7A7B-DB8A87F576C4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387054" y="2904065"/>
            <a:ext cx="1" cy="771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912AF8-ADBE-6FED-A5C7-C6FAD61BD1F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969162" y="2675464"/>
            <a:ext cx="0" cy="771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1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56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생성과 업데이트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5C41FF-9DEA-DF14-FA34-89ACDAE8A5F6}"/>
              </a:ext>
            </a:extLst>
          </p:cNvPr>
          <p:cNvSpPr txBox="1"/>
          <p:nvPr/>
        </p:nvSpPr>
        <p:spPr>
          <a:xfrm>
            <a:off x="1439182" y="4971041"/>
            <a:ext cx="931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플레이 중간에 플레이어가 없어졌다는 이벤트가 발생하면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사망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접속 종료 등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이에 해당하는 오브젝트를 삭제함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CB5D812-309C-3A0E-38C5-6D434BF1190C}"/>
              </a:ext>
            </a:extLst>
          </p:cNvPr>
          <p:cNvSpPr/>
          <p:nvPr/>
        </p:nvSpPr>
        <p:spPr>
          <a:xfrm>
            <a:off x="1846074" y="1921931"/>
            <a:ext cx="753533" cy="75353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7AD6F48-CC75-E18B-4F78-AFBA67A13D6B}"/>
              </a:ext>
            </a:extLst>
          </p:cNvPr>
          <p:cNvSpPr/>
          <p:nvPr/>
        </p:nvSpPr>
        <p:spPr>
          <a:xfrm>
            <a:off x="4428181" y="3428997"/>
            <a:ext cx="753533" cy="7535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B736015-8126-2E75-F03C-1AE1DF839998}"/>
              </a:ext>
            </a:extLst>
          </p:cNvPr>
          <p:cNvSpPr/>
          <p:nvPr/>
        </p:nvSpPr>
        <p:spPr>
          <a:xfrm>
            <a:off x="7010288" y="2150532"/>
            <a:ext cx="753533" cy="75353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9E705F-6DCF-03D2-B7FA-7559C6ADFD8A}"/>
              </a:ext>
            </a:extLst>
          </p:cNvPr>
          <p:cNvSpPr/>
          <p:nvPr/>
        </p:nvSpPr>
        <p:spPr>
          <a:xfrm>
            <a:off x="9592395" y="3446486"/>
            <a:ext cx="753533" cy="75353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50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56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생성과 업데이트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5C41FF-9DEA-DF14-FA34-89ACDAE8A5F6}"/>
              </a:ext>
            </a:extLst>
          </p:cNvPr>
          <p:cNvSpPr txBox="1"/>
          <p:nvPr/>
        </p:nvSpPr>
        <p:spPr>
          <a:xfrm>
            <a:off x="1596282" y="4971041"/>
            <a:ext cx="8999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반대로 새로운 플레이어가 접속했다면 그에 맞는 새로운 오브젝트를 생성함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오브젝트는 다른 오브젝트와 똑같이 업데이트가 그대로 반영됨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CB5D812-309C-3A0E-38C5-6D434BF1190C}"/>
              </a:ext>
            </a:extLst>
          </p:cNvPr>
          <p:cNvSpPr/>
          <p:nvPr/>
        </p:nvSpPr>
        <p:spPr>
          <a:xfrm>
            <a:off x="1846074" y="1921931"/>
            <a:ext cx="753533" cy="75353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B736015-8126-2E75-F03C-1AE1DF839998}"/>
              </a:ext>
            </a:extLst>
          </p:cNvPr>
          <p:cNvSpPr/>
          <p:nvPr/>
        </p:nvSpPr>
        <p:spPr>
          <a:xfrm>
            <a:off x="7010288" y="2150532"/>
            <a:ext cx="753533" cy="75353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9E705F-6DCF-03D2-B7FA-7559C6ADFD8A}"/>
              </a:ext>
            </a:extLst>
          </p:cNvPr>
          <p:cNvSpPr/>
          <p:nvPr/>
        </p:nvSpPr>
        <p:spPr>
          <a:xfrm>
            <a:off x="9592395" y="3446486"/>
            <a:ext cx="753533" cy="75353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5897C1-CB18-7467-75DD-9684826C9575}"/>
              </a:ext>
            </a:extLst>
          </p:cNvPr>
          <p:cNvSpPr/>
          <p:nvPr/>
        </p:nvSpPr>
        <p:spPr>
          <a:xfrm>
            <a:off x="4428181" y="2675466"/>
            <a:ext cx="753533" cy="75353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6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56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생성과 업데이트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5C41FF-9DEA-DF14-FA34-89ACDAE8A5F6}"/>
              </a:ext>
            </a:extLst>
          </p:cNvPr>
          <p:cNvSpPr txBox="1"/>
          <p:nvPr/>
        </p:nvSpPr>
        <p:spPr>
          <a:xfrm>
            <a:off x="1527363" y="4971041"/>
            <a:ext cx="9137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모든 플레이어들은 고유한 아이디를 가지고 있고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서버가 이 아이디를 알려줌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오브젝트를 관리할 때에도 아이디로 관리해야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CB5D812-309C-3A0E-38C5-6D434BF1190C}"/>
              </a:ext>
            </a:extLst>
          </p:cNvPr>
          <p:cNvSpPr/>
          <p:nvPr/>
        </p:nvSpPr>
        <p:spPr>
          <a:xfrm>
            <a:off x="1846074" y="1921931"/>
            <a:ext cx="753533" cy="75353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B736015-8126-2E75-F03C-1AE1DF839998}"/>
              </a:ext>
            </a:extLst>
          </p:cNvPr>
          <p:cNvSpPr/>
          <p:nvPr/>
        </p:nvSpPr>
        <p:spPr>
          <a:xfrm>
            <a:off x="7010288" y="2150532"/>
            <a:ext cx="753533" cy="75353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9E705F-6DCF-03D2-B7FA-7559C6ADFD8A}"/>
              </a:ext>
            </a:extLst>
          </p:cNvPr>
          <p:cNvSpPr/>
          <p:nvPr/>
        </p:nvSpPr>
        <p:spPr>
          <a:xfrm>
            <a:off x="9592395" y="3446486"/>
            <a:ext cx="753533" cy="75353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5897C1-CB18-7467-75DD-9684826C9575}"/>
              </a:ext>
            </a:extLst>
          </p:cNvPr>
          <p:cNvSpPr/>
          <p:nvPr/>
        </p:nvSpPr>
        <p:spPr>
          <a:xfrm>
            <a:off x="4428181" y="2675466"/>
            <a:ext cx="753533" cy="75353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CA614-141D-3A0D-5225-0375FB995C32}"/>
              </a:ext>
            </a:extLst>
          </p:cNvPr>
          <p:cNvSpPr txBox="1"/>
          <p:nvPr/>
        </p:nvSpPr>
        <p:spPr>
          <a:xfrm>
            <a:off x="1858798" y="1460266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126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A499A-1061-514D-01C5-3DD516A29F5C}"/>
              </a:ext>
            </a:extLst>
          </p:cNvPr>
          <p:cNvSpPr txBox="1"/>
          <p:nvPr/>
        </p:nvSpPr>
        <p:spPr>
          <a:xfrm>
            <a:off x="4453630" y="3446486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623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BB641-CB76-0B22-2528-2DAB3EF990A2}"/>
              </a:ext>
            </a:extLst>
          </p:cNvPr>
          <p:cNvSpPr txBox="1"/>
          <p:nvPr/>
        </p:nvSpPr>
        <p:spPr>
          <a:xfrm>
            <a:off x="9695688" y="2984821"/>
            <a:ext cx="54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12C2-BEDC-5A93-ABD2-694FFCFE79A4}"/>
              </a:ext>
            </a:extLst>
          </p:cNvPr>
          <p:cNvSpPr txBox="1"/>
          <p:nvPr/>
        </p:nvSpPr>
        <p:spPr>
          <a:xfrm>
            <a:off x="7023012" y="1688867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426</a:t>
            </a:r>
          </a:p>
        </p:txBody>
      </p:sp>
    </p:spTree>
    <p:extLst>
      <p:ext uri="{BB962C8B-B14F-4D97-AF65-F5344CB8AC3E}">
        <p14:creationId xmlns:p14="http://schemas.microsoft.com/office/powerpoint/2010/main" val="3035863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2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4E412A9-1735-9C40-85A0-FFD859B31C4C}"/>
              </a:ext>
            </a:extLst>
          </p:cNvPr>
          <p:cNvSpPr/>
          <p:nvPr/>
        </p:nvSpPr>
        <p:spPr>
          <a:xfrm>
            <a:off x="3344333" y="2264833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4820DE3-750D-788F-B4B2-13BC90B50681}"/>
              </a:ext>
            </a:extLst>
          </p:cNvPr>
          <p:cNvSpPr/>
          <p:nvPr/>
        </p:nvSpPr>
        <p:spPr>
          <a:xfrm>
            <a:off x="5719233" y="2264833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A70452-3A28-13CC-FCFB-CB7EA2DECEA7}"/>
              </a:ext>
            </a:extLst>
          </p:cNvPr>
          <p:cNvSpPr/>
          <p:nvPr/>
        </p:nvSpPr>
        <p:spPr>
          <a:xfrm>
            <a:off x="8094133" y="2264833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236921" y="4308901"/>
            <a:ext cx="11718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게임의 동기화와 업데이트는 최대한 자주 하는 것이 좋음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10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번밖에 업데이트가 안된다면 그 만큼 게임이 끊기거나 반응 속도가 느려지는 문제가 생김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1FDB4C-7F1A-3917-718F-4C4C0FE9BE8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4097866" y="2641600"/>
            <a:ext cx="1621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74D7143-DEB1-F4B6-974E-627E83D65156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6472766" y="2641600"/>
            <a:ext cx="1621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62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826836" y="4216400"/>
            <a:ext cx="10538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하지만 게임의 크기가 커지고 유저가 많아질 수록 업데이트를 자주 해줄 수는 없음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실시간 게임의 경우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20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번 정도의 업데이트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많으면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30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번 정도까지는 해줄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하지만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30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번까지 업데이트를 하더라도 이 변화가 사람의 눈을 속이기에는 부족함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4FABF97-F5EC-578B-1B46-5A80F6F94250}"/>
              </a:ext>
            </a:extLst>
          </p:cNvPr>
          <p:cNvGrpSpPr/>
          <p:nvPr/>
        </p:nvGrpSpPr>
        <p:grpSpPr>
          <a:xfrm>
            <a:off x="3287183" y="2264831"/>
            <a:ext cx="5617634" cy="753535"/>
            <a:chOff x="3344333" y="2264831"/>
            <a:chExt cx="5617634" cy="753535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4E412A9-1735-9C40-85A0-FFD859B31C4C}"/>
                </a:ext>
              </a:extLst>
            </p:cNvPr>
            <p:cNvSpPr/>
            <p:nvPr/>
          </p:nvSpPr>
          <p:spPr>
            <a:xfrm>
              <a:off x="3344333" y="2264833"/>
              <a:ext cx="753533" cy="7535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4820DE3-750D-788F-B4B2-13BC90B50681}"/>
                </a:ext>
              </a:extLst>
            </p:cNvPr>
            <p:cNvSpPr/>
            <p:nvPr/>
          </p:nvSpPr>
          <p:spPr>
            <a:xfrm>
              <a:off x="4965700" y="2264833"/>
              <a:ext cx="753533" cy="7535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BA70452-3A28-13CC-FCFB-CB7EA2DECEA7}"/>
                </a:ext>
              </a:extLst>
            </p:cNvPr>
            <p:cNvSpPr/>
            <p:nvPr/>
          </p:nvSpPr>
          <p:spPr>
            <a:xfrm>
              <a:off x="8208434" y="2264831"/>
              <a:ext cx="753533" cy="7535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31FDB4C-7F1A-3917-718F-4C4C0FE9BE8F}"/>
                </a:ext>
              </a:extLst>
            </p:cNvPr>
            <p:cNvCxnSpPr>
              <a:stCxn id="2" idx="6"/>
              <a:endCxn id="3" idx="2"/>
            </p:cNvCxnSpPr>
            <p:nvPr/>
          </p:nvCxnSpPr>
          <p:spPr>
            <a:xfrm>
              <a:off x="4097866" y="2641600"/>
              <a:ext cx="8678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74D7143-DEB1-F4B6-974E-627E83D65156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 flipV="1">
              <a:off x="5719233" y="2641599"/>
              <a:ext cx="86783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5FAB99-AE25-DDF2-8D2F-2C779577D1BA}"/>
                </a:ext>
              </a:extLst>
            </p:cNvPr>
            <p:cNvSpPr/>
            <p:nvPr/>
          </p:nvSpPr>
          <p:spPr>
            <a:xfrm>
              <a:off x="6587067" y="2264832"/>
              <a:ext cx="753533" cy="7535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91B212A-05A2-ECB3-E92A-F5476EE9BC04}"/>
                </a:ext>
              </a:extLst>
            </p:cNvPr>
            <p:cNvCxnSpPr>
              <a:cxnSpLocks/>
              <a:stCxn id="12" idx="6"/>
              <a:endCxn id="5" idx="2"/>
            </p:cNvCxnSpPr>
            <p:nvPr/>
          </p:nvCxnSpPr>
          <p:spPr>
            <a:xfrm flipV="1">
              <a:off x="7340600" y="2641598"/>
              <a:ext cx="86783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673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791584" y="3912663"/>
            <a:ext cx="106089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그렇다면 클라이언트의 입장에서 게임이 끊긴다는 느낌이 없게 하려면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?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업데이트가 없는 빈 시간에도 오브젝트의 변화가 있으면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클라이언트의 속도는 충분히 빠르므로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30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번을 넘어선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120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번까지도 가능함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단지 실제 연산에 사용되지 않을 뿐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사용자의 눈을 속이는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4E412A9-1735-9C40-85A0-FFD859B31C4C}"/>
              </a:ext>
            </a:extLst>
          </p:cNvPr>
          <p:cNvSpPr/>
          <p:nvPr/>
        </p:nvSpPr>
        <p:spPr>
          <a:xfrm>
            <a:off x="3287183" y="2264833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4820DE3-750D-788F-B4B2-13BC90B50681}"/>
              </a:ext>
            </a:extLst>
          </p:cNvPr>
          <p:cNvSpPr/>
          <p:nvPr/>
        </p:nvSpPr>
        <p:spPr>
          <a:xfrm>
            <a:off x="4908550" y="2264833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A70452-3A28-13CC-FCFB-CB7EA2DECEA7}"/>
              </a:ext>
            </a:extLst>
          </p:cNvPr>
          <p:cNvSpPr/>
          <p:nvPr/>
        </p:nvSpPr>
        <p:spPr>
          <a:xfrm>
            <a:off x="8151284" y="2264831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1FDB4C-7F1A-3917-718F-4C4C0FE9BE8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4040716" y="2641600"/>
            <a:ext cx="867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74D7143-DEB1-F4B6-974E-627E83D65156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 flipV="1">
            <a:off x="5662083" y="2641599"/>
            <a:ext cx="8678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975FAB99-AE25-DDF2-8D2F-2C779577D1BA}"/>
              </a:ext>
            </a:extLst>
          </p:cNvPr>
          <p:cNvSpPr/>
          <p:nvPr/>
        </p:nvSpPr>
        <p:spPr>
          <a:xfrm>
            <a:off x="6529917" y="2264832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1B212A-05A2-ECB3-E92A-F5476EE9BC04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V="1">
            <a:off x="7283450" y="2641598"/>
            <a:ext cx="8678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B7E89FC-FD91-293C-911A-89E3916F7940}"/>
              </a:ext>
            </a:extLst>
          </p:cNvPr>
          <p:cNvSpPr/>
          <p:nvPr/>
        </p:nvSpPr>
        <p:spPr>
          <a:xfrm>
            <a:off x="4186766" y="2337855"/>
            <a:ext cx="607483" cy="6074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25A7EB5-D5B1-7094-1669-0DBA5597B856}"/>
              </a:ext>
            </a:extLst>
          </p:cNvPr>
          <p:cNvSpPr/>
          <p:nvPr/>
        </p:nvSpPr>
        <p:spPr>
          <a:xfrm>
            <a:off x="5776384" y="2337854"/>
            <a:ext cx="607483" cy="6074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F3B99AC-B44D-342F-4CE8-6A268B83E818}"/>
              </a:ext>
            </a:extLst>
          </p:cNvPr>
          <p:cNvSpPr/>
          <p:nvPr/>
        </p:nvSpPr>
        <p:spPr>
          <a:xfrm>
            <a:off x="7397751" y="2337854"/>
            <a:ext cx="607483" cy="6074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2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8AA61-CCB5-6254-626B-9F76C542077A}"/>
              </a:ext>
            </a:extLst>
          </p:cNvPr>
          <p:cNvSpPr txBox="1"/>
          <p:nvPr/>
        </p:nvSpPr>
        <p:spPr>
          <a:xfrm>
            <a:off x="3973464" y="976349"/>
            <a:ext cx="424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오늘은 무얼 하나요</a:t>
            </a:r>
            <a:r>
              <a:rPr lang="en-US" altLang="ko-KR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5F14-0B91-C27C-026F-38AA89A48701}"/>
              </a:ext>
            </a:extLst>
          </p:cNvPr>
          <p:cNvSpPr txBox="1"/>
          <p:nvPr/>
        </p:nvSpPr>
        <p:spPr>
          <a:xfrm>
            <a:off x="4216319" y="2280665"/>
            <a:ext cx="358752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이론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바뀐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대한 간단한 설명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 오브젝트 생성과 업데이트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선형 보외법</a:t>
            </a:r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플레이어 조작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 오브젝트 관리 및 생성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 오브젝트 삭제와 중도 생성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 오브젝트 업데이트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1084141" y="4898307"/>
            <a:ext cx="10023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보간법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여러 값 사이 빈 곳에 어떠한 값이 들어가는지를 예측하거나 계산하는 방법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보외법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여러 값을 벗어난 곳에 어떠한 값이 들어가는지 예측하거나 계산하는 방법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4E412A9-1735-9C40-85A0-FFD859B31C4C}"/>
              </a:ext>
            </a:extLst>
          </p:cNvPr>
          <p:cNvSpPr/>
          <p:nvPr/>
        </p:nvSpPr>
        <p:spPr>
          <a:xfrm>
            <a:off x="3287183" y="1741316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A70452-3A28-13CC-FCFB-CB7EA2DECEA7}"/>
              </a:ext>
            </a:extLst>
          </p:cNvPr>
          <p:cNvSpPr/>
          <p:nvPr/>
        </p:nvSpPr>
        <p:spPr>
          <a:xfrm>
            <a:off x="8151284" y="1741314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A7046E7-531A-EC08-A864-63C81A6138BD}"/>
              </a:ext>
            </a:extLst>
          </p:cNvPr>
          <p:cNvSpPr/>
          <p:nvPr/>
        </p:nvSpPr>
        <p:spPr>
          <a:xfrm>
            <a:off x="5719233" y="1741314"/>
            <a:ext cx="753533" cy="753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DEEEB82-DAF7-2AD9-D7CF-6D82A6492C3E}"/>
              </a:ext>
            </a:extLst>
          </p:cNvPr>
          <p:cNvSpPr/>
          <p:nvPr/>
        </p:nvSpPr>
        <p:spPr>
          <a:xfrm>
            <a:off x="3287183" y="3121382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B02FF0-8C1B-C8E0-A81C-D2B364FB59D4}"/>
              </a:ext>
            </a:extLst>
          </p:cNvPr>
          <p:cNvSpPr/>
          <p:nvPr/>
        </p:nvSpPr>
        <p:spPr>
          <a:xfrm>
            <a:off x="8151284" y="3121380"/>
            <a:ext cx="753533" cy="753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7ECB21-8C53-1113-7624-74D31ECB1A77}"/>
              </a:ext>
            </a:extLst>
          </p:cNvPr>
          <p:cNvSpPr/>
          <p:nvPr/>
        </p:nvSpPr>
        <p:spPr>
          <a:xfrm>
            <a:off x="5719233" y="3121380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DFEC47-DF09-1216-759B-F806670FAB08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 flipV="1">
            <a:off x="4040716" y="2118081"/>
            <a:ext cx="167851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2A0655-D96A-FF00-DABF-BF50EB405C2B}"/>
              </a:ext>
            </a:extLst>
          </p:cNvPr>
          <p:cNvCxnSpPr>
            <a:cxnSpLocks/>
            <a:stCxn id="14" idx="6"/>
            <a:endCxn id="5" idx="2"/>
          </p:cNvCxnSpPr>
          <p:nvPr/>
        </p:nvCxnSpPr>
        <p:spPr>
          <a:xfrm>
            <a:off x="6472766" y="2118081"/>
            <a:ext cx="1678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BC322A-E0C9-F4B8-81C1-9F3F4EBB15A8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4040716" y="3498147"/>
            <a:ext cx="167851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CDD8FDB-7A7A-9920-083B-7B480CE8024F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6472766" y="3498147"/>
            <a:ext cx="1678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50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1088157" y="3990618"/>
            <a:ext cx="1001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대한 데이터가 있을 때에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1.5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어떤 값인지를 계산하는 것이 보간법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하지만 게임에서는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대한 데이터가 있으면 최신 데이터를 사용하면 되므로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1.5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대한 데이터는 딱히 쓸모가 없음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4E412A9-1735-9C40-85A0-FFD859B31C4C}"/>
              </a:ext>
            </a:extLst>
          </p:cNvPr>
          <p:cNvSpPr/>
          <p:nvPr/>
        </p:nvSpPr>
        <p:spPr>
          <a:xfrm>
            <a:off x="3287183" y="2113850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A70452-3A28-13CC-FCFB-CB7EA2DECEA7}"/>
              </a:ext>
            </a:extLst>
          </p:cNvPr>
          <p:cNvSpPr/>
          <p:nvPr/>
        </p:nvSpPr>
        <p:spPr>
          <a:xfrm>
            <a:off x="8151284" y="2113848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A7046E7-531A-EC08-A864-63C81A6138BD}"/>
              </a:ext>
            </a:extLst>
          </p:cNvPr>
          <p:cNvSpPr/>
          <p:nvPr/>
        </p:nvSpPr>
        <p:spPr>
          <a:xfrm>
            <a:off x="5719233" y="2113848"/>
            <a:ext cx="753533" cy="753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DFEC47-DF09-1216-759B-F806670FAB08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 flipV="1">
            <a:off x="4040716" y="2490615"/>
            <a:ext cx="167851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2A0655-D96A-FF00-DABF-BF50EB405C2B}"/>
              </a:ext>
            </a:extLst>
          </p:cNvPr>
          <p:cNvCxnSpPr>
            <a:cxnSpLocks/>
            <a:stCxn id="14" idx="6"/>
            <a:endCxn id="5" idx="2"/>
          </p:cNvCxnSpPr>
          <p:nvPr/>
        </p:nvCxnSpPr>
        <p:spPr>
          <a:xfrm>
            <a:off x="6472766" y="2490615"/>
            <a:ext cx="1678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00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829283" y="3990618"/>
            <a:ext cx="10533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대한 값이 있을 때에 아직 오지 않은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대한 값을 계산하는 것이 보외법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서버가 계산하지 않았거나 아직 전달받지 않은 데이터를 예측하는 것이므로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클라이언트의 자연스러운 화면 변화를 위해서 보외법을 사용해야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4E412A9-1735-9C40-85A0-FFD859B31C4C}"/>
              </a:ext>
            </a:extLst>
          </p:cNvPr>
          <p:cNvSpPr/>
          <p:nvPr/>
        </p:nvSpPr>
        <p:spPr>
          <a:xfrm>
            <a:off x="3287183" y="2113850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A70452-3A28-13CC-FCFB-CB7EA2DECEA7}"/>
              </a:ext>
            </a:extLst>
          </p:cNvPr>
          <p:cNvSpPr/>
          <p:nvPr/>
        </p:nvSpPr>
        <p:spPr>
          <a:xfrm>
            <a:off x="8151284" y="2113848"/>
            <a:ext cx="753533" cy="753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A7046E7-531A-EC08-A864-63C81A6138BD}"/>
              </a:ext>
            </a:extLst>
          </p:cNvPr>
          <p:cNvSpPr/>
          <p:nvPr/>
        </p:nvSpPr>
        <p:spPr>
          <a:xfrm>
            <a:off x="5719233" y="2113848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DFEC47-DF09-1216-759B-F806670FAB08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 flipV="1">
            <a:off x="4040716" y="2490615"/>
            <a:ext cx="167851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2A0655-D96A-FF00-DABF-BF50EB405C2B}"/>
              </a:ext>
            </a:extLst>
          </p:cNvPr>
          <p:cNvCxnSpPr>
            <a:cxnSpLocks/>
            <a:stCxn id="14" idx="6"/>
            <a:endCxn id="5" idx="2"/>
          </p:cNvCxnSpPr>
          <p:nvPr/>
        </p:nvCxnSpPr>
        <p:spPr>
          <a:xfrm>
            <a:off x="6472766" y="2490615"/>
            <a:ext cx="1678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77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532449" y="4094228"/>
            <a:ext cx="111273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보외법은 기존의 데이터가 어떠한 양상을 보이느냐에 따라 예측 방법이 여러가지로 나뉨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또 얼마나 많은 데이터를 쓰느냐에 따라서도 달라짐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 떨어지는 물체는 세 점으로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차 함수를 계산하면 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(Quadratic Extrapolation)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등속 직선 운동을 한다면 두 점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또는 한 점과 속도가 있으면 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(Lineader Extrapolation)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EEEAFDA-7216-5784-9623-BF4069CE6B1F}"/>
              </a:ext>
            </a:extLst>
          </p:cNvPr>
          <p:cNvSpPr/>
          <p:nvPr/>
        </p:nvSpPr>
        <p:spPr>
          <a:xfrm>
            <a:off x="3276599" y="298311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12DABF-2891-3F92-DC92-A61996257280}"/>
              </a:ext>
            </a:extLst>
          </p:cNvPr>
          <p:cNvSpPr/>
          <p:nvPr/>
        </p:nvSpPr>
        <p:spPr>
          <a:xfrm>
            <a:off x="3869266" y="2013133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F16FE9-1129-930E-4F04-C71D6E58A1C2}"/>
              </a:ext>
            </a:extLst>
          </p:cNvPr>
          <p:cNvSpPr/>
          <p:nvPr/>
        </p:nvSpPr>
        <p:spPr>
          <a:xfrm>
            <a:off x="4741333" y="1073333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7082E8-0308-F43E-E8D1-D565F630E6D8}"/>
              </a:ext>
            </a:extLst>
          </p:cNvPr>
          <p:cNvSpPr/>
          <p:nvPr/>
        </p:nvSpPr>
        <p:spPr>
          <a:xfrm>
            <a:off x="6231466" y="78069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1038A0-C0AD-E6BE-F930-8DC235ACED9E}"/>
              </a:ext>
            </a:extLst>
          </p:cNvPr>
          <p:cNvSpPr/>
          <p:nvPr/>
        </p:nvSpPr>
        <p:spPr>
          <a:xfrm>
            <a:off x="7492999" y="1508824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8F1B51-C1D7-9370-B0B3-E3650A0C8EDD}"/>
              </a:ext>
            </a:extLst>
          </p:cNvPr>
          <p:cNvSpPr/>
          <p:nvPr/>
        </p:nvSpPr>
        <p:spPr>
          <a:xfrm>
            <a:off x="8525932" y="2524824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1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1753437" y="4886678"/>
            <a:ext cx="8685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상황에 따라서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연산 양에 따라서 여러 보외법 중 하나를 선택하면 되지만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선형 보외법이 보외법 중에서 가장 쉬운 편에 속함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86D933-CFC1-4873-5F9E-5C1512B73E2D}"/>
              </a:ext>
            </a:extLst>
          </p:cNvPr>
          <p:cNvSpPr/>
          <p:nvPr/>
        </p:nvSpPr>
        <p:spPr>
          <a:xfrm>
            <a:off x="3412066" y="335833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DBFD43C-D5E5-FC05-92E1-55254ED2D13C}"/>
              </a:ext>
            </a:extLst>
          </p:cNvPr>
          <p:cNvSpPr/>
          <p:nvPr/>
        </p:nvSpPr>
        <p:spPr>
          <a:xfrm>
            <a:off x="5943600" y="2416115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E5EFB7-74FC-909C-D2A8-F7F041692C68}"/>
              </a:ext>
            </a:extLst>
          </p:cNvPr>
          <p:cNvSpPr/>
          <p:nvPr/>
        </p:nvSpPr>
        <p:spPr>
          <a:xfrm>
            <a:off x="8297331" y="157665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26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2219118" y="4886678"/>
            <a:ext cx="775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선형 보외법은 두 점을 이용하여 다른 점의 위치를 계산하는 방법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모든 점은 하나의 직선 위에 놓여 있다고 가정함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86D933-CFC1-4873-5F9E-5C1512B73E2D}"/>
              </a:ext>
            </a:extLst>
          </p:cNvPr>
          <p:cNvSpPr/>
          <p:nvPr/>
        </p:nvSpPr>
        <p:spPr>
          <a:xfrm>
            <a:off x="3412066" y="335833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DBFD43C-D5E5-FC05-92E1-55254ED2D13C}"/>
              </a:ext>
            </a:extLst>
          </p:cNvPr>
          <p:cNvSpPr/>
          <p:nvPr/>
        </p:nvSpPr>
        <p:spPr>
          <a:xfrm>
            <a:off x="5943600" y="2416115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48E4EC-5C9A-620A-822A-2C343663B606}"/>
              </a:ext>
            </a:extLst>
          </p:cNvPr>
          <p:cNvCxnSpPr>
            <a:cxnSpLocks/>
          </p:cNvCxnSpPr>
          <p:nvPr/>
        </p:nvCxnSpPr>
        <p:spPr>
          <a:xfrm flipV="1">
            <a:off x="2210172" y="1159934"/>
            <a:ext cx="7755095" cy="2878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9E5EFB7-74FC-909C-D2A8-F7F041692C68}"/>
              </a:ext>
            </a:extLst>
          </p:cNvPr>
          <p:cNvSpPr/>
          <p:nvPr/>
        </p:nvSpPr>
        <p:spPr>
          <a:xfrm>
            <a:off x="8297331" y="157665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1851243" y="4886678"/>
            <a:ext cx="8489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 서버로부터 차례대로 적의 위치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받아다고 가정한다면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이용하여 적이 어느 방향으로 이동할 것인지를 예측할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86D933-CFC1-4873-5F9E-5C1512B73E2D}"/>
              </a:ext>
            </a:extLst>
          </p:cNvPr>
          <p:cNvSpPr/>
          <p:nvPr/>
        </p:nvSpPr>
        <p:spPr>
          <a:xfrm>
            <a:off x="3412066" y="335833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DBFD43C-D5E5-FC05-92E1-55254ED2D13C}"/>
              </a:ext>
            </a:extLst>
          </p:cNvPr>
          <p:cNvSpPr/>
          <p:nvPr/>
        </p:nvSpPr>
        <p:spPr>
          <a:xfrm>
            <a:off x="5943600" y="2416115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48E4EC-5C9A-620A-822A-2C343663B606}"/>
              </a:ext>
            </a:extLst>
          </p:cNvPr>
          <p:cNvCxnSpPr>
            <a:cxnSpLocks/>
          </p:cNvCxnSpPr>
          <p:nvPr/>
        </p:nvCxnSpPr>
        <p:spPr>
          <a:xfrm flipV="1">
            <a:off x="2210172" y="1159934"/>
            <a:ext cx="7755095" cy="2878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9E5EFB7-74FC-909C-D2A8-F7F041692C68}"/>
              </a:ext>
            </a:extLst>
          </p:cNvPr>
          <p:cNvSpPr/>
          <p:nvPr/>
        </p:nvSpPr>
        <p:spPr>
          <a:xfrm>
            <a:off x="8297331" y="157665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D3A7B-1A64-728E-6B61-CCBF9CE5A067}"/>
              </a:ext>
            </a:extLst>
          </p:cNvPr>
          <p:cNvSpPr txBox="1"/>
          <p:nvPr/>
        </p:nvSpPr>
        <p:spPr>
          <a:xfrm>
            <a:off x="3397593" y="29828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CFFD6-104E-6BF7-C646-D1297DB228E4}"/>
              </a:ext>
            </a:extLst>
          </p:cNvPr>
          <p:cNvSpPr txBox="1"/>
          <p:nvPr/>
        </p:nvSpPr>
        <p:spPr>
          <a:xfrm>
            <a:off x="5943600" y="204678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B3E28-E6AD-9CD2-AEF0-5FF9B4695F35}"/>
              </a:ext>
            </a:extLst>
          </p:cNvPr>
          <p:cNvSpPr txBox="1"/>
          <p:nvPr/>
        </p:nvSpPr>
        <p:spPr>
          <a:xfrm>
            <a:off x="8284461" y="12073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C10ACB-CF7B-6C05-1927-8563AF820D73}"/>
              </a:ext>
            </a:extLst>
          </p:cNvPr>
          <p:cNvCxnSpPr/>
          <p:nvPr/>
        </p:nvCxnSpPr>
        <p:spPr>
          <a:xfrm flipV="1">
            <a:off x="6557262" y="2116500"/>
            <a:ext cx="1777998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788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1693353" y="4827412"/>
            <a:ext cx="8805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 서버로부터 온 이후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 만큼의 시간이 지났다고 한다면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적의 이동 속도로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초로 이동한 거리 만큼을 이동했다고 예상할 수 있으며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적의 이동 방향이 있으므로 최종적인 위치를 알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86D933-CFC1-4873-5F9E-5C1512B73E2D}"/>
              </a:ext>
            </a:extLst>
          </p:cNvPr>
          <p:cNvSpPr/>
          <p:nvPr/>
        </p:nvSpPr>
        <p:spPr>
          <a:xfrm>
            <a:off x="3412066" y="335833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DBFD43C-D5E5-FC05-92E1-55254ED2D13C}"/>
              </a:ext>
            </a:extLst>
          </p:cNvPr>
          <p:cNvSpPr/>
          <p:nvPr/>
        </p:nvSpPr>
        <p:spPr>
          <a:xfrm>
            <a:off x="5943600" y="2416115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48E4EC-5C9A-620A-822A-2C343663B606}"/>
              </a:ext>
            </a:extLst>
          </p:cNvPr>
          <p:cNvCxnSpPr>
            <a:cxnSpLocks/>
          </p:cNvCxnSpPr>
          <p:nvPr/>
        </p:nvCxnSpPr>
        <p:spPr>
          <a:xfrm flipV="1">
            <a:off x="2210172" y="1159934"/>
            <a:ext cx="7755095" cy="2878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9E5EFB7-74FC-909C-D2A8-F7F041692C68}"/>
              </a:ext>
            </a:extLst>
          </p:cNvPr>
          <p:cNvSpPr/>
          <p:nvPr/>
        </p:nvSpPr>
        <p:spPr>
          <a:xfrm>
            <a:off x="8297331" y="157665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D3A7B-1A64-728E-6B61-CCBF9CE5A067}"/>
              </a:ext>
            </a:extLst>
          </p:cNvPr>
          <p:cNvSpPr txBox="1"/>
          <p:nvPr/>
        </p:nvSpPr>
        <p:spPr>
          <a:xfrm>
            <a:off x="3397593" y="29828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CFFD6-104E-6BF7-C646-D1297DB228E4}"/>
              </a:ext>
            </a:extLst>
          </p:cNvPr>
          <p:cNvSpPr txBox="1"/>
          <p:nvPr/>
        </p:nvSpPr>
        <p:spPr>
          <a:xfrm>
            <a:off x="5943600" y="204678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B3E28-E6AD-9CD2-AEF0-5FF9B4695F35}"/>
              </a:ext>
            </a:extLst>
          </p:cNvPr>
          <p:cNvSpPr txBox="1"/>
          <p:nvPr/>
        </p:nvSpPr>
        <p:spPr>
          <a:xfrm>
            <a:off x="8284461" y="12073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C10ACB-CF7B-6C05-1927-8563AF820D73}"/>
              </a:ext>
            </a:extLst>
          </p:cNvPr>
          <p:cNvCxnSpPr/>
          <p:nvPr/>
        </p:nvCxnSpPr>
        <p:spPr>
          <a:xfrm flipV="1">
            <a:off x="6557262" y="2116500"/>
            <a:ext cx="1777998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2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43074" y="4407932"/>
            <a:ext cx="121061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물론 저 방향으로 이동하리라는 보장은 없으며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방향을 틀 경우 끊기는 문제는 여전히 남아있을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다만 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사이에 시간 간격이 충분히 좁다면 자연스러운 보외법을 기대할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더 높은 정확도를 위해서는 둘 이상의 위치를 사용하거나 속도와 가속도까지 필요할 수 있고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예측이 벗어날 경우에 보간법을 이용하여 자연스러운 변화를 유도할 수도 있음 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86D933-CFC1-4873-5F9E-5C1512B73E2D}"/>
              </a:ext>
            </a:extLst>
          </p:cNvPr>
          <p:cNvSpPr/>
          <p:nvPr/>
        </p:nvSpPr>
        <p:spPr>
          <a:xfrm>
            <a:off x="3412066" y="335833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DBFD43C-D5E5-FC05-92E1-55254ED2D13C}"/>
              </a:ext>
            </a:extLst>
          </p:cNvPr>
          <p:cNvSpPr/>
          <p:nvPr/>
        </p:nvSpPr>
        <p:spPr>
          <a:xfrm>
            <a:off x="5943600" y="2416115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48E4EC-5C9A-620A-822A-2C343663B606}"/>
              </a:ext>
            </a:extLst>
          </p:cNvPr>
          <p:cNvCxnSpPr>
            <a:cxnSpLocks/>
          </p:cNvCxnSpPr>
          <p:nvPr/>
        </p:nvCxnSpPr>
        <p:spPr>
          <a:xfrm flipV="1">
            <a:off x="2210172" y="1159934"/>
            <a:ext cx="7755095" cy="2878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9E5EFB7-74FC-909C-D2A8-F7F041692C68}"/>
              </a:ext>
            </a:extLst>
          </p:cNvPr>
          <p:cNvSpPr/>
          <p:nvPr/>
        </p:nvSpPr>
        <p:spPr>
          <a:xfrm>
            <a:off x="8297331" y="157665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D3A7B-1A64-728E-6B61-CCBF9CE5A067}"/>
              </a:ext>
            </a:extLst>
          </p:cNvPr>
          <p:cNvSpPr txBox="1"/>
          <p:nvPr/>
        </p:nvSpPr>
        <p:spPr>
          <a:xfrm>
            <a:off x="3397593" y="29828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CFFD6-104E-6BF7-C646-D1297DB228E4}"/>
              </a:ext>
            </a:extLst>
          </p:cNvPr>
          <p:cNvSpPr txBox="1"/>
          <p:nvPr/>
        </p:nvSpPr>
        <p:spPr>
          <a:xfrm>
            <a:off x="5943600" y="204678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B3E28-E6AD-9CD2-AEF0-5FF9B4695F35}"/>
              </a:ext>
            </a:extLst>
          </p:cNvPr>
          <p:cNvSpPr txBox="1"/>
          <p:nvPr/>
        </p:nvSpPr>
        <p:spPr>
          <a:xfrm>
            <a:off x="8284461" y="12073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C10ACB-CF7B-6C05-1927-8563AF820D73}"/>
              </a:ext>
            </a:extLst>
          </p:cNvPr>
          <p:cNvCxnSpPr/>
          <p:nvPr/>
        </p:nvCxnSpPr>
        <p:spPr>
          <a:xfrm flipV="1">
            <a:off x="6557262" y="2116500"/>
            <a:ext cx="1777998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10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3984861" y="2028799"/>
            <a:ext cx="4222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여기서는 왜 안쓰나요</a:t>
            </a:r>
            <a:r>
              <a:rPr lang="en-US" altLang="ko-KR" sz="3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77F7D-4370-AA50-5435-6945095A5234}"/>
              </a:ext>
            </a:extLst>
          </p:cNvPr>
          <p:cNvSpPr txBox="1"/>
          <p:nvPr/>
        </p:nvSpPr>
        <p:spPr>
          <a:xfrm>
            <a:off x="2136422" y="3665099"/>
            <a:ext cx="7919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초당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30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프레임의 동기화는 생각보다 눈에 거슬리진 않다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2.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보외법은 예측을 위한 수학적 방법이므로 예측이 가능해야 한다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3.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실제로 작업해보니 안쓰는 편이 더 자연스럽더라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31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47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조작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088425-BE88-283B-1F50-E1B91A8F86DB}"/>
              </a:ext>
            </a:extLst>
          </p:cNvPr>
          <p:cNvSpPr txBox="1"/>
          <p:nvPr/>
        </p:nvSpPr>
        <p:spPr>
          <a:xfrm>
            <a:off x="1880799" y="3013501"/>
            <a:ext cx="8430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본격적으로 스크립트를 작업하기 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새롭게 바뀌어진 클라이언트의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잘 잘동됨을 확인해 봅시다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158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조작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2995710" y="5801411"/>
            <a:ext cx="6200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마우스를 바라보고 키보드로 입력하는 기능을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D3271-A2AE-C66D-AE47-7601BF53F6FF}"/>
              </a:ext>
            </a:extLst>
          </p:cNvPr>
          <p:cNvSpPr txBox="1"/>
          <p:nvPr/>
        </p:nvSpPr>
        <p:spPr>
          <a:xfrm>
            <a:off x="897758" y="1382680"/>
            <a:ext cx="10396484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FixedUpdate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ScreenToWorldPoint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mousePosition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Atan2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Quaternion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Euler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Rad2Deg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normalized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fixedDeltaTime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5.0f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094370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조작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2312832" y="5801411"/>
            <a:ext cx="7566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이동과 회전이 잘 된다면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이제 이 정보를 서버에게 넘겨줄 차례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BDE45B-555D-787B-7009-F1A0191F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46" y="1052627"/>
            <a:ext cx="7691907" cy="431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57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232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372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관리 및 생성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4AECBF-B8F8-35B5-2E35-725CC2231F30}"/>
              </a:ext>
            </a:extLst>
          </p:cNvPr>
          <p:cNvSpPr txBox="1"/>
          <p:nvPr/>
        </p:nvSpPr>
        <p:spPr>
          <a:xfrm>
            <a:off x="3495157" y="4893581"/>
            <a:ext cx="52020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적들을 관리할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EnemyManager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스크립트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적들의 정보를 담을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Enemy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스크립트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F47ECD-DA3D-183E-1B37-08C249C8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616" y="1964419"/>
            <a:ext cx="7092767" cy="22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54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372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관리 및 생성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4AECBF-B8F8-35B5-2E35-725CC2231F30}"/>
              </a:ext>
            </a:extLst>
          </p:cNvPr>
          <p:cNvSpPr txBox="1"/>
          <p:nvPr/>
        </p:nvSpPr>
        <p:spPr>
          <a:xfrm>
            <a:off x="3133684" y="5062914"/>
            <a:ext cx="592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 프리팹 생성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기존 테스트용 정사각형은 삭제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580A89-72C6-E397-FFCF-B2F39D82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783" y="1750749"/>
            <a:ext cx="3714434" cy="271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2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747A74-6E6D-BB9B-3C39-3197A5CC7613}"/>
              </a:ext>
            </a:extLst>
          </p:cNvPr>
          <p:cNvSpPr txBox="1"/>
          <p:nvPr/>
        </p:nvSpPr>
        <p:spPr>
          <a:xfrm>
            <a:off x="171888" y="194702"/>
            <a:ext cx="372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관리 및 생성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44701-0574-00DF-CB6C-DC7F7D058F1E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6985F4-EF9B-E817-6315-74208271A0D0}"/>
              </a:ext>
            </a:extLst>
          </p:cNvPr>
          <p:cNvSpPr txBox="1"/>
          <p:nvPr/>
        </p:nvSpPr>
        <p:spPr>
          <a:xfrm>
            <a:off x="2125133" y="982176"/>
            <a:ext cx="7941733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sprite1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sprite2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OnEvent_Init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ColorUtility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TryParseHtmlString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sprite1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sprite2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eulerAngles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$"enemy #{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: {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D6016-F408-DB47-D792-93C263CCC344}"/>
              </a:ext>
            </a:extLst>
          </p:cNvPr>
          <p:cNvSpPr txBox="1"/>
          <p:nvPr/>
        </p:nvSpPr>
        <p:spPr>
          <a:xfrm>
            <a:off x="4929852" y="6140077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Enemy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스크립트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282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372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관리 및 생성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4AECBF-B8F8-35B5-2E35-725CC2231F30}"/>
              </a:ext>
            </a:extLst>
          </p:cNvPr>
          <p:cNvSpPr txBox="1"/>
          <p:nvPr/>
        </p:nvSpPr>
        <p:spPr>
          <a:xfrm>
            <a:off x="2790457" y="5884248"/>
            <a:ext cx="6611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EnemyManager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가지 이벤트를 위한 함수 생성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065D9-AF33-6718-C194-1F15D7F834A5}"/>
              </a:ext>
            </a:extLst>
          </p:cNvPr>
          <p:cNvSpPr txBox="1"/>
          <p:nvPr/>
        </p:nvSpPr>
        <p:spPr>
          <a:xfrm>
            <a:off x="2840566" y="982176"/>
            <a:ext cx="6510867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EnemyManager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LeaveEvent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OnEvent_Leave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JoinEvent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OnEvent_Join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UpdateEvent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InitEvent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OnEvent_Init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970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372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관리 및 생성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4AECBF-B8F8-35B5-2E35-725CC2231F30}"/>
              </a:ext>
            </a:extLst>
          </p:cNvPr>
          <p:cNvSpPr txBox="1"/>
          <p:nvPr/>
        </p:nvSpPr>
        <p:spPr>
          <a:xfrm>
            <a:off x="2505099" y="6153795"/>
            <a:ext cx="7181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적과 적 목록을 담을 변수를 만든 다음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InitEvent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처리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065D9-AF33-6718-C194-1F15D7F834A5}"/>
              </a:ext>
            </a:extLst>
          </p:cNvPr>
          <p:cNvSpPr txBox="1"/>
          <p:nvPr/>
        </p:nvSpPr>
        <p:spPr>
          <a:xfrm>
            <a:off x="1181100" y="1227562"/>
            <a:ext cx="98298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enemies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InitEvent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OnEvent_Init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enemies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64077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985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바뀐 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CSocket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대한 간단한 설명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6F06334-2548-A1E2-BCAD-43D09FCD3156}"/>
              </a:ext>
            </a:extLst>
          </p:cNvPr>
          <p:cNvGrpSpPr/>
          <p:nvPr/>
        </p:nvGrpSpPr>
        <p:grpSpPr>
          <a:xfrm>
            <a:off x="1679205" y="1656966"/>
            <a:ext cx="3060453" cy="2553662"/>
            <a:chOff x="4845739" y="2291966"/>
            <a:chExt cx="3060453" cy="2553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E16658-42F4-482B-A04D-0459EAC6608B}"/>
                </a:ext>
              </a:extLst>
            </p:cNvPr>
            <p:cNvSpPr txBox="1"/>
            <p:nvPr/>
          </p:nvSpPr>
          <p:spPr>
            <a:xfrm>
              <a:off x="5932699" y="2291966"/>
              <a:ext cx="9299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TCP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9D6A688-C78A-ACA5-CE06-D152F5688BD8}"/>
                </a:ext>
              </a:extLst>
            </p:cNvPr>
            <p:cNvSpPr txBox="1"/>
            <p:nvPr/>
          </p:nvSpPr>
          <p:spPr>
            <a:xfrm>
              <a:off x="4845739" y="3275968"/>
              <a:ext cx="306045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연결 기반 </a:t>
              </a:r>
              <a:r>
                <a:rPr lang="en-US" altLang="ko-KR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(</a:t>
              </a:r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소켓 연결</a:t>
              </a:r>
              <a:r>
                <a:rPr lang="en-US" altLang="ko-KR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)</a:t>
              </a: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전송을 보장함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느림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네트워크 상황에 유동적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21832C-94FE-5ADE-A65F-0E99E95646C4}"/>
              </a:ext>
            </a:extLst>
          </p:cNvPr>
          <p:cNvSpPr txBox="1"/>
          <p:nvPr/>
        </p:nvSpPr>
        <p:spPr>
          <a:xfrm>
            <a:off x="6636739" y="2038741"/>
            <a:ext cx="392006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"id1"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"id2"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"id3"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712AE-9C75-F3EC-73B5-2B84B1DA5261}"/>
              </a:ext>
            </a:extLst>
          </p:cNvPr>
          <p:cNvSpPr txBox="1"/>
          <p:nvPr/>
        </p:nvSpPr>
        <p:spPr>
          <a:xfrm>
            <a:off x="4634775" y="5041963"/>
            <a:ext cx="2922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통신은 느리다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크다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050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372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관리 및 생성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4AECBF-B8F8-35B5-2E35-725CC2231F30}"/>
              </a:ext>
            </a:extLst>
          </p:cNvPr>
          <p:cNvSpPr txBox="1"/>
          <p:nvPr/>
        </p:nvSpPr>
        <p:spPr>
          <a:xfrm>
            <a:off x="1613070" y="5590586"/>
            <a:ext cx="8965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메인 매니저에 있던 임시 업데이트를 삭제하고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Init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적 생성을 추가함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이후 프리팹에 컴포넌트 추가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컴포넌트에 컴포넌트 넣기 등 작업을 하면 끝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065D9-AF33-6718-C194-1F15D7F834A5}"/>
              </a:ext>
            </a:extLst>
          </p:cNvPr>
          <p:cNvSpPr txBox="1"/>
          <p:nvPr/>
        </p:nvSpPr>
        <p:spPr>
          <a:xfrm>
            <a:off x="1181100" y="1396895"/>
            <a:ext cx="982980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EnemyManager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enemyManager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OnEvent_Init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enemyManager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InitEvent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UpdateEvent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759387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372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관리 및 생성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4AECBF-B8F8-35B5-2E35-725CC2231F30}"/>
              </a:ext>
            </a:extLst>
          </p:cNvPr>
          <p:cNvSpPr txBox="1"/>
          <p:nvPr/>
        </p:nvSpPr>
        <p:spPr>
          <a:xfrm>
            <a:off x="1916046" y="5658319"/>
            <a:ext cx="8359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접속하면 다른 플레이어가 보임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 업데이트가 되진 않고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나보다 늦게 들어온 플레이어는 보이지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A3B194-D69A-B4D4-28CA-5DC3CB5A2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673" y="1026771"/>
            <a:ext cx="5798654" cy="42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33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539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434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삭제와 중도 생성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C75863-7D4A-E627-E670-110426415A2B}"/>
              </a:ext>
            </a:extLst>
          </p:cNvPr>
          <p:cNvSpPr txBox="1"/>
          <p:nvPr/>
        </p:nvSpPr>
        <p:spPr>
          <a:xfrm>
            <a:off x="1566333" y="1341461"/>
            <a:ext cx="9059333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ColorUtility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TryParseHtmlString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eulerAngles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$"enemy #{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: {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C22D9-1925-06F8-7BA2-D70CCDBDBB89}"/>
              </a:ext>
            </a:extLst>
          </p:cNvPr>
          <p:cNvSpPr txBox="1"/>
          <p:nvPr/>
        </p:nvSpPr>
        <p:spPr>
          <a:xfrm>
            <a:off x="2410580" y="5516539"/>
            <a:ext cx="7370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Enemy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스크립트에 연산자 오버로딩으로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Init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하나 더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내용은 완전히 같되 매개변수의 자료형이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OnEvent_Join</a:t>
            </a:r>
          </a:p>
        </p:txBody>
      </p:sp>
    </p:spTree>
    <p:extLst>
      <p:ext uri="{BB962C8B-B14F-4D97-AF65-F5344CB8AC3E}">
        <p14:creationId xmlns:p14="http://schemas.microsoft.com/office/powerpoint/2010/main" val="4257744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434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삭제와 중도 생성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C75863-7D4A-E627-E670-110426415A2B}"/>
              </a:ext>
            </a:extLst>
          </p:cNvPr>
          <p:cNvSpPr txBox="1"/>
          <p:nvPr/>
        </p:nvSpPr>
        <p:spPr>
          <a:xfrm>
            <a:off x="1566333" y="1764794"/>
            <a:ext cx="905933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enemies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C22D9-1925-06F8-7BA2-D70CCDBDBB89}"/>
              </a:ext>
            </a:extLst>
          </p:cNvPr>
          <p:cNvSpPr txBox="1"/>
          <p:nvPr/>
        </p:nvSpPr>
        <p:spPr>
          <a:xfrm>
            <a:off x="1968130" y="5042406"/>
            <a:ext cx="825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EnemyManager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JoinEvent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앞서 추가한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Init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실행하도록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719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434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삭제와 중도 생성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C75863-7D4A-E627-E670-110426415A2B}"/>
              </a:ext>
            </a:extLst>
          </p:cNvPr>
          <p:cNvSpPr txBox="1"/>
          <p:nvPr/>
        </p:nvSpPr>
        <p:spPr>
          <a:xfrm>
            <a:off x="1566333" y="2315655"/>
            <a:ext cx="905933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enemyManager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C22D9-1925-06F8-7BA2-D70CCDBDBB89}"/>
              </a:ext>
            </a:extLst>
          </p:cNvPr>
          <p:cNvSpPr txBox="1"/>
          <p:nvPr/>
        </p:nvSpPr>
        <p:spPr>
          <a:xfrm>
            <a:off x="1801460" y="4882884"/>
            <a:ext cx="8589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MainManager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Join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발생하면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EnemyManager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Join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알림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267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434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삭제와 중도 생성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5C22D9-1925-06F8-7BA2-D70CCDBDBB89}"/>
              </a:ext>
            </a:extLst>
          </p:cNvPr>
          <p:cNvSpPr txBox="1"/>
          <p:nvPr/>
        </p:nvSpPr>
        <p:spPr>
          <a:xfrm>
            <a:off x="2855442" y="5941217"/>
            <a:ext cx="6481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이제 자신보다 늦게 들어온 오브젝트도 보이기 시작함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06A445-BEA8-53D0-42B8-BB8367BE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824" y="1129333"/>
            <a:ext cx="6060352" cy="440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97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434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삭제와 중도 생성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C75863-7D4A-E627-E670-110426415A2B}"/>
              </a:ext>
            </a:extLst>
          </p:cNvPr>
          <p:cNvSpPr txBox="1"/>
          <p:nvPr/>
        </p:nvSpPr>
        <p:spPr>
          <a:xfrm>
            <a:off x="3922968" y="2174396"/>
            <a:ext cx="434606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C22D9-1925-06F8-7BA2-D70CCDBDBB89}"/>
              </a:ext>
            </a:extLst>
          </p:cNvPr>
          <p:cNvSpPr txBox="1"/>
          <p:nvPr/>
        </p:nvSpPr>
        <p:spPr>
          <a:xfrm>
            <a:off x="2893890" y="4754539"/>
            <a:ext cx="6404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Enemy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Destroy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추가함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지금은 호출되자마자 오브젝트를 삭제하는 기능만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601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434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삭제와 중도 생성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C75863-7D4A-E627-E670-110426415A2B}"/>
              </a:ext>
            </a:extLst>
          </p:cNvPr>
          <p:cNvSpPr txBox="1"/>
          <p:nvPr/>
        </p:nvSpPr>
        <p:spPr>
          <a:xfrm>
            <a:off x="2655750" y="2103461"/>
            <a:ext cx="688049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LeaveEvent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OnEvent_Leave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enemies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TryGetValue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C22D9-1925-06F8-7BA2-D70CCDBDBB89}"/>
              </a:ext>
            </a:extLst>
          </p:cNvPr>
          <p:cNvSpPr txBox="1"/>
          <p:nvPr/>
        </p:nvSpPr>
        <p:spPr>
          <a:xfrm>
            <a:off x="2266324" y="4754539"/>
            <a:ext cx="765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EnemyManager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에서는 아이디에 해당하는 오브젝트가 있다면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 오브젝트의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Destroy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실행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757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434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삭제와 중도 생성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C75863-7D4A-E627-E670-110426415A2B}"/>
              </a:ext>
            </a:extLst>
          </p:cNvPr>
          <p:cNvSpPr txBox="1"/>
          <p:nvPr/>
        </p:nvSpPr>
        <p:spPr>
          <a:xfrm>
            <a:off x="2655750" y="2492927"/>
            <a:ext cx="68804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LeaveEvent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OnEvent_Leave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enemyManager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LeaveEvent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C22D9-1925-06F8-7BA2-D70CCDBDBB89}"/>
              </a:ext>
            </a:extLst>
          </p:cNvPr>
          <p:cNvSpPr txBox="1"/>
          <p:nvPr/>
        </p:nvSpPr>
        <p:spPr>
          <a:xfrm>
            <a:off x="1127399" y="4754539"/>
            <a:ext cx="9937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MainManager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에서는 이벤트가 발생했을 때에 그대로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EnemyManager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에게 넘김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이대로 작성하고 실행시켜보면 접속 종료된 플레이어 오브젝트가 삭제됨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16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985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바뀐 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CSocket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대한 간단한 설명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6F06334-2548-A1E2-BCAD-43D09FCD3156}"/>
              </a:ext>
            </a:extLst>
          </p:cNvPr>
          <p:cNvGrpSpPr/>
          <p:nvPr/>
        </p:nvGrpSpPr>
        <p:grpSpPr>
          <a:xfrm>
            <a:off x="1679205" y="1656966"/>
            <a:ext cx="3060453" cy="2553662"/>
            <a:chOff x="4845739" y="2291966"/>
            <a:chExt cx="3060453" cy="2553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E16658-42F4-482B-A04D-0459EAC6608B}"/>
                </a:ext>
              </a:extLst>
            </p:cNvPr>
            <p:cNvSpPr txBox="1"/>
            <p:nvPr/>
          </p:nvSpPr>
          <p:spPr>
            <a:xfrm>
              <a:off x="5932699" y="2291966"/>
              <a:ext cx="9299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TCP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9D6A688-C78A-ACA5-CE06-D152F5688BD8}"/>
                </a:ext>
              </a:extLst>
            </p:cNvPr>
            <p:cNvSpPr txBox="1"/>
            <p:nvPr/>
          </p:nvSpPr>
          <p:spPr>
            <a:xfrm>
              <a:off x="4845739" y="3275968"/>
              <a:ext cx="306045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연결 기반 </a:t>
              </a:r>
              <a:r>
                <a:rPr lang="en-US" altLang="ko-KR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(</a:t>
              </a:r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소켓 연결</a:t>
              </a:r>
              <a:r>
                <a:rPr lang="en-US" altLang="ko-KR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)</a:t>
              </a: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전송을 보장함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느림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네트워크 상황에 유동적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21832C-94FE-5ADE-A65F-0E99E95646C4}"/>
              </a:ext>
            </a:extLst>
          </p:cNvPr>
          <p:cNvSpPr txBox="1"/>
          <p:nvPr/>
        </p:nvSpPr>
        <p:spPr>
          <a:xfrm>
            <a:off x="6636739" y="2038741"/>
            <a:ext cx="392006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"id1"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"id2"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"id3"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712AE-9C75-F3EC-73B5-2B84B1DA5261}"/>
              </a:ext>
            </a:extLst>
          </p:cNvPr>
          <p:cNvSpPr txBox="1"/>
          <p:nvPr/>
        </p:nvSpPr>
        <p:spPr>
          <a:xfrm>
            <a:off x="1024757" y="5016563"/>
            <a:ext cx="10142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다루기 쉽다는 장점이 있지만 필요한 데이터보다 훨씬 많은 메모리를 차지함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큰 데이터는 보내기에 많은 시간이 걸리므로 실시간 게임에서 사용하기 부적절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3870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7524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업데이트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C75863-7D4A-E627-E670-110426415A2B}"/>
              </a:ext>
            </a:extLst>
          </p:cNvPr>
          <p:cNvSpPr txBox="1"/>
          <p:nvPr/>
        </p:nvSpPr>
        <p:spPr>
          <a:xfrm>
            <a:off x="1632675" y="2205060"/>
            <a:ext cx="892665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eulerAngles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C22D9-1925-06F8-7BA2-D70CCDBDBB89}"/>
              </a:ext>
            </a:extLst>
          </p:cNvPr>
          <p:cNvSpPr txBox="1"/>
          <p:nvPr/>
        </p:nvSpPr>
        <p:spPr>
          <a:xfrm>
            <a:off x="2434239" y="4754539"/>
            <a:ext cx="732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Enmey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UpdateEvent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추가하여 위치와 방향을 갱신함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3343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업데이트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C75863-7D4A-E627-E670-110426415A2B}"/>
              </a:ext>
            </a:extLst>
          </p:cNvPr>
          <p:cNvSpPr txBox="1"/>
          <p:nvPr/>
        </p:nvSpPr>
        <p:spPr>
          <a:xfrm>
            <a:off x="1632675" y="1849460"/>
            <a:ext cx="892665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enemies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TryGetValue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C22D9-1925-06F8-7BA2-D70CCDBDBB89}"/>
              </a:ext>
            </a:extLst>
          </p:cNvPr>
          <p:cNvSpPr txBox="1"/>
          <p:nvPr/>
        </p:nvSpPr>
        <p:spPr>
          <a:xfrm>
            <a:off x="2988503" y="5104656"/>
            <a:ext cx="6215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EnemyManager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모든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Enemy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업데이트시킴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358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업데이트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C75863-7D4A-E627-E670-110426415A2B}"/>
              </a:ext>
            </a:extLst>
          </p:cNvPr>
          <p:cNvSpPr txBox="1"/>
          <p:nvPr/>
        </p:nvSpPr>
        <p:spPr>
          <a:xfrm>
            <a:off x="1632675" y="1316060"/>
            <a:ext cx="892665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enemyManager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enemyManager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LeaveEvent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OnEvent_Leave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enemyManager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LeaveEvent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C22D9-1925-06F8-7BA2-D70CCDBDBB89}"/>
              </a:ext>
            </a:extLst>
          </p:cNvPr>
          <p:cNvSpPr txBox="1"/>
          <p:nvPr/>
        </p:nvSpPr>
        <p:spPr>
          <a:xfrm>
            <a:off x="3294682" y="5756785"/>
            <a:ext cx="560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MainManager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다른 이벤트와 거의 유사함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8384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A15C6-35B6-B2A6-C42F-C429BC542C05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업데이트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A2882E-A2E0-89CF-9C00-BD25BDC0C0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5C22D9-1925-06F8-7BA2-D70CCDBDBB89}"/>
              </a:ext>
            </a:extLst>
          </p:cNvPr>
          <p:cNvSpPr txBox="1"/>
          <p:nvPr/>
        </p:nvSpPr>
        <p:spPr>
          <a:xfrm>
            <a:off x="3695438" y="5849918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이제 두 클라이언트의 정보가 동기화됨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9746B4-6C0B-933D-596A-8688FFA0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03" y="1418679"/>
            <a:ext cx="7072994" cy="40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24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713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3.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끝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7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985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바뀐 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CSocket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대한 간단한 설명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1832C-94FE-5ADE-A65F-0E99E95646C4}"/>
              </a:ext>
            </a:extLst>
          </p:cNvPr>
          <p:cNvSpPr txBox="1"/>
          <p:nvPr/>
        </p:nvSpPr>
        <p:spPr>
          <a:xfrm>
            <a:off x="4135966" y="1268274"/>
            <a:ext cx="392006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"id1"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"id2"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"id3"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712AE-9C75-F3EC-73B5-2B84B1DA5261}"/>
              </a:ext>
            </a:extLst>
          </p:cNvPr>
          <p:cNvSpPr txBox="1"/>
          <p:nvPr/>
        </p:nvSpPr>
        <p:spPr>
          <a:xfrm>
            <a:off x="551081" y="5016563"/>
            <a:ext cx="11089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형식의 데이터 대신 미리 정해진 규칙에 맞는 이진 데이터를 송수신하도록 변경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비해서 다루기가 어렵지만 필요한 데이터만을 보내기에 속도가 월등히 빠름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85CDD3F-699F-4906-6105-09DABB19D3A9}"/>
              </a:ext>
            </a:extLst>
          </p:cNvPr>
          <p:cNvGrpSpPr/>
          <p:nvPr/>
        </p:nvGrpSpPr>
        <p:grpSpPr>
          <a:xfrm>
            <a:off x="1803399" y="3429000"/>
            <a:ext cx="8585200" cy="830997"/>
            <a:chOff x="2091268" y="3429000"/>
            <a:chExt cx="8585200" cy="83099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8DE1C1-8D49-0996-38FF-76A6D68D6167}"/>
                </a:ext>
              </a:extLst>
            </p:cNvPr>
            <p:cNvGrpSpPr/>
            <p:nvPr/>
          </p:nvGrpSpPr>
          <p:grpSpPr>
            <a:xfrm>
              <a:off x="2091268" y="3429000"/>
              <a:ext cx="2641600" cy="830997"/>
              <a:chOff x="2091268" y="3429000"/>
              <a:chExt cx="2641600" cy="830997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05F7F49-176A-4A4E-0432-2DBAF335F91F}"/>
                  </a:ext>
                </a:extLst>
              </p:cNvPr>
              <p:cNvSpPr/>
              <p:nvPr/>
            </p:nvSpPr>
            <p:spPr>
              <a:xfrm>
                <a:off x="20912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d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36BA32C-20C5-F186-68E9-3C06AC6071C6}"/>
                  </a:ext>
                </a:extLst>
              </p:cNvPr>
              <p:cNvSpPr/>
              <p:nvPr/>
            </p:nvSpPr>
            <p:spPr>
              <a:xfrm>
                <a:off x="27516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a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05446AF-EC12-8C59-FE4F-E2E7C490A0B0}"/>
                  </a:ext>
                </a:extLst>
              </p:cNvPr>
              <p:cNvSpPr/>
              <p:nvPr/>
            </p:nvSpPr>
            <p:spPr>
              <a:xfrm>
                <a:off x="34120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t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1C57B96-030D-F16B-1D4D-5E40E7F3DC9D}"/>
                  </a:ext>
                </a:extLst>
              </p:cNvPr>
              <p:cNvSpPr/>
              <p:nvPr/>
            </p:nvSpPr>
            <p:spPr>
              <a:xfrm>
                <a:off x="40724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a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D42BA4-90A9-292E-5281-3C8FA7D7BAA5}"/>
                </a:ext>
              </a:extLst>
            </p:cNvPr>
            <p:cNvGrpSpPr/>
            <p:nvPr/>
          </p:nvGrpSpPr>
          <p:grpSpPr>
            <a:xfrm>
              <a:off x="4732868" y="3429000"/>
              <a:ext cx="2641600" cy="830997"/>
              <a:chOff x="2091268" y="3429000"/>
              <a:chExt cx="2641600" cy="830997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289282F-AE87-C666-72C7-1BFB5D250B25}"/>
                  </a:ext>
                </a:extLst>
              </p:cNvPr>
              <p:cNvSpPr/>
              <p:nvPr/>
            </p:nvSpPr>
            <p:spPr>
              <a:xfrm>
                <a:off x="20912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FDE2558-227C-E789-AD5D-DA31F09DEF38}"/>
                  </a:ext>
                </a:extLst>
              </p:cNvPr>
              <p:cNvSpPr/>
              <p:nvPr/>
            </p:nvSpPr>
            <p:spPr>
              <a:xfrm>
                <a:off x="27516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74E7A25-CCE6-06AC-7FAB-66056A5C09CD}"/>
                  </a:ext>
                </a:extLst>
              </p:cNvPr>
              <p:cNvSpPr/>
              <p:nvPr/>
            </p:nvSpPr>
            <p:spPr>
              <a:xfrm>
                <a:off x="34120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0D3F2D5-A596-4F1D-DDFA-73DB7C607A7D}"/>
                  </a:ext>
                </a:extLst>
              </p:cNvPr>
              <p:cNvSpPr/>
              <p:nvPr/>
            </p:nvSpPr>
            <p:spPr>
              <a:xfrm>
                <a:off x="40724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E491E49-B06F-D64A-1752-E11BE712FB9D}"/>
                </a:ext>
              </a:extLst>
            </p:cNvPr>
            <p:cNvGrpSpPr/>
            <p:nvPr/>
          </p:nvGrpSpPr>
          <p:grpSpPr>
            <a:xfrm>
              <a:off x="8034868" y="3429000"/>
              <a:ext cx="2641600" cy="830997"/>
              <a:chOff x="8034868" y="3429000"/>
              <a:chExt cx="2641600" cy="830997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D77D231-BF70-92DC-8899-9006F40ED430}"/>
                  </a:ext>
                </a:extLst>
              </p:cNvPr>
              <p:cNvSpPr/>
              <p:nvPr/>
            </p:nvSpPr>
            <p:spPr>
              <a:xfrm>
                <a:off x="80348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A77420-4106-135B-FA85-B78F4DFC769D}"/>
                  </a:ext>
                </a:extLst>
              </p:cNvPr>
              <p:cNvSpPr/>
              <p:nvPr/>
            </p:nvSpPr>
            <p:spPr>
              <a:xfrm>
                <a:off x="86952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30056F2-4DCF-B4EA-48B8-D4D7B854C6D8}"/>
                  </a:ext>
                </a:extLst>
              </p:cNvPr>
              <p:cNvSpPr/>
              <p:nvPr/>
            </p:nvSpPr>
            <p:spPr>
              <a:xfrm>
                <a:off x="93556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.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17D534F-0F18-E0FE-2053-47D019F4FDF8}"/>
                  </a:ext>
                </a:extLst>
              </p:cNvPr>
              <p:cNvSpPr/>
              <p:nvPr/>
            </p:nvSpPr>
            <p:spPr>
              <a:xfrm>
                <a:off x="100160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10EB04B-181F-0D00-D647-3EEA32981D7E}"/>
                </a:ext>
              </a:extLst>
            </p:cNvPr>
            <p:cNvSpPr/>
            <p:nvPr/>
          </p:nvSpPr>
          <p:spPr>
            <a:xfrm>
              <a:off x="7374468" y="3429000"/>
              <a:ext cx="66040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rPr>
                <a:t>true</a:t>
              </a:r>
              <a:endParaRPr lang="ko-KR" altLang="en-US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28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985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바뀐 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CSocket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대한 간단한 설명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E712AE-9C75-F3EC-73B5-2B84B1DA5261}"/>
              </a:ext>
            </a:extLst>
          </p:cNvPr>
          <p:cNvSpPr txBox="1"/>
          <p:nvPr/>
        </p:nvSpPr>
        <p:spPr>
          <a:xfrm>
            <a:off x="1463998" y="4991163"/>
            <a:ext cx="926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데이터를 보내는 부분에서는 필요한 데이터만을 바이트 배열로 바꾸어서 전달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(UnzipWrapped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이라는 값은 이벤트의 번호를 의미함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58744-FF32-99BA-BCFF-C044F38AFE66}"/>
              </a:ext>
            </a:extLst>
          </p:cNvPr>
          <p:cNvSpPr txBox="1"/>
          <p:nvPr/>
        </p:nvSpPr>
        <p:spPr>
          <a:xfrm>
            <a:off x="1727200" y="1841437"/>
            <a:ext cx="87376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ToBinary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ByteUtil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UnzipWrapped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[]&gt;()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ByteUtil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ByteUtil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ByteUtil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28111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985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바뀐 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CSocket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대한 간단한 설명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E712AE-9C75-F3EC-73B5-2B84B1DA5261}"/>
              </a:ext>
            </a:extLst>
          </p:cNvPr>
          <p:cNvSpPr txBox="1"/>
          <p:nvPr/>
        </p:nvSpPr>
        <p:spPr>
          <a:xfrm>
            <a:off x="1992992" y="4985578"/>
            <a:ext cx="820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데이터를 받는 부분에서는 형식에 맞게 바이트 배열을 해석하여 저장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58744-FF32-99BA-BCFF-C044F38AFE66}"/>
              </a:ext>
            </a:extLst>
          </p:cNvPr>
          <p:cNvSpPr txBox="1"/>
          <p:nvPr/>
        </p:nvSpPr>
        <p:spPr>
          <a:xfrm>
            <a:off x="1727200" y="1951504"/>
            <a:ext cx="87376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playersSize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ByteUtil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playersSize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56960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985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바뀐 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CSocket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대한 간단한 설명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E712AE-9C75-F3EC-73B5-2B84B1DA5261}"/>
              </a:ext>
            </a:extLst>
          </p:cNvPr>
          <p:cNvSpPr txBox="1"/>
          <p:nvPr/>
        </p:nvSpPr>
        <p:spPr>
          <a:xfrm>
            <a:off x="2122107" y="5197244"/>
            <a:ext cx="7947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경계가 없으므로 맨 처음에 데이터의 크기를 전달받고 나서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 크기만큼 데이터를 읽어서 각 이벤트에 맞게 해석함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58744-FF32-99BA-BCFF-C044F38AFE66}"/>
              </a:ext>
            </a:extLst>
          </p:cNvPr>
          <p:cNvSpPr txBox="1"/>
          <p:nvPr/>
        </p:nvSpPr>
        <p:spPr>
          <a:xfrm>
            <a:off x="736599" y="1536637"/>
            <a:ext cx="10718801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BitConverter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ToInt32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byteReceived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BitConverter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ToInt32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byteReceived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SocketFlags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byteReceived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byteReceived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390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2389</Words>
  <Application>Microsoft Office PowerPoint</Application>
  <PresentationFormat>와이드스크린</PresentationFormat>
  <Paragraphs>376</Paragraphs>
  <Slides>56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5" baseType="lpstr">
      <vt:lpstr>나눔스퀘어OTF ExtraBold</vt:lpstr>
      <vt:lpstr>나눔스퀘어OTF_ac</vt:lpstr>
      <vt:lpstr>나눔스퀘어OTF_ac Bold</vt:lpstr>
      <vt:lpstr>나눔스퀘어OTF_ac Light</vt:lpstr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254</cp:revision>
  <dcterms:created xsi:type="dcterms:W3CDTF">2023-05-12T11:56:26Z</dcterms:created>
  <dcterms:modified xsi:type="dcterms:W3CDTF">2023-06-02T18:18:22Z</dcterms:modified>
</cp:coreProperties>
</file>