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4" r:id="rId4"/>
    <p:sldId id="275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3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3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이벤트 처리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554611" y="4356197"/>
            <a:ext cx="908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경계가 없다는 의미는 데이터와 데이터 사이에 경계가 없다는 의미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데이터를 읽어올 때에 깔끔하게 하나의 데이터만을 읽어오지 않음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따라 유동적으로 읽어오기 때문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216321" y="4356197"/>
            <a:ext cx="9759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나뉘지 않은 상태에서 읽게 된다면 그 데이터는 잘못된 형태를 가지게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경우 데이터 자체에는 문제가 없지만 프로그램에서 오류가 발생함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E678-E869-FDD9-93EB-9C7A16B02F4B}"/>
              </a:ext>
            </a:extLst>
          </p:cNvPr>
          <p:cNvSpPr txBox="1"/>
          <p:nvPr/>
        </p:nvSpPr>
        <p:spPr>
          <a:xfrm>
            <a:off x="1509310" y="333217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잘못된 형태의 데이터이므로 오류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610403" y="4356197"/>
            <a:ext cx="1097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해결하는 방법에는 여러가지가 있지만 여기서는 구분을 위한 문자를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정상적인 데이터는 항상 구분을 위한 문자로 끝나며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않다면 제대로 잘리지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72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563928" y="4356197"/>
            <a:ext cx="1106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읽었을 때에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않는다면 데이터가 경계에 맞게 데이터가 오지 않은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그 사이에 존재하는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만큼 처리를 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(Data #1)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나머지는 임시로 저장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1714500" y="33321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</a:t>
            </a:r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끝나지 않음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4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882939" y="4356197"/>
            <a:ext cx="10426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모든 부분이 다 오지 않은 데이터는 임시로 저장해두고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이후 데이터가 오면 여기에 붙임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위 예시에선 결과적으로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처리가 완료되고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 #4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C24BD8-0773-7434-E757-4FE7A22359F2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423FC-DD28-7A8E-0F41-653EA2937ABD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BB4EA5-77CE-F7B8-5B61-6145275265AD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BCB4B95-1E65-563F-51A5-855AE283A82D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CE5811-ED58-D40A-76BE-177E5AF88DF0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F35957-3136-6558-CB34-89B6A7188EF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9DA2FF-2251-4B54-DDA5-16137E186014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4D214C-ACFC-EB7B-19BE-7FCF6605236E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05CBF4E-178E-C3F4-2946-51E3933B2B48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DEBB17-3F77-E39A-5A29-711EDCD20C2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BEAEB2-98F4-3540-2C54-35667EC4FF68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E6E828-978E-30C1-2176-4FD45151396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9B56BA-AF8A-4434-7976-848B24776550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D5C9C-CDD7-58AB-D761-3F8AE3925F0C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1308C-7216-7F71-EA79-F7C7DA5B3B76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B5FE7-B008-9437-F734-D23112F6BF96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1E35A-3405-DE28-4BCD-0243157647E8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2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21726" y="4391711"/>
            <a:ext cx="5748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크게 둘로 나눌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</a:p>
        </p:txBody>
      </p:sp>
    </p:spTree>
    <p:extLst>
      <p:ext uri="{BB962C8B-B14F-4D97-AF65-F5344CB8AC3E}">
        <p14:creationId xmlns:p14="http://schemas.microsoft.com/office/powerpoint/2010/main" val="241832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29126" y="5238519"/>
            <a:ext cx="1153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Server(Thick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클라이언트의 연산 비중이 높은 것을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담당하고 서버는 데이터를 저장하거나 주고받는 정도의 역할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1157816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505210" y="4789643"/>
            <a:ext cx="7181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구현이 쉽고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부담이 적음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치트나 핵에 취약해지며 클라이언트가 무거워짐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핵 클라이언트가 많은 게임이 주로 이러한 형태를 가짐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68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028841" y="4956086"/>
            <a:ext cx="10134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Server(Thin Client)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반대로 서버의 비중이 높음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주로 입력과 렌더링을 담당하고 서버가 게임의 대부분의 연산을 수행함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230383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통신의 특징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통신 규약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클래스 마무리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커뮤니케이터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이동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 플레이어 생성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8" y="1344083"/>
            <a:ext cx="24638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753783"/>
            <a:ext cx="21759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42708" y="4788353"/>
            <a:ext cx="10706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장점으로는 치트나 핵을 막기 수월해지고 클라이언트가 가벼워짐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단점으로는 구현 난이도가 높고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굉장히 복잡해지며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다루기가 어려워짐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대부분의 온라인 게임은 보안 등의 문제로 이 형태를 가지며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서버의 크기가 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5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3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2" y="946149"/>
            <a:ext cx="2463800" cy="319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Thick 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38866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Thin 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8032" y="2542116"/>
            <a:ext cx="21759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42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1123425" y="4538192"/>
            <a:ext cx="9945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수업에서 진행하는 방식은 클라이언트의 비중을 높이는 모델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모든 연산을 클라이언트에서 수행하고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이벤트를 받아서 다른 클라이언트에 뿌려주는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역할 정도만을 수행함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 사람의 클라이언트가 정해진 규칙에 맞게 잘 만들어야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그렇지 않으면 그 클라이언트는 핵 클라이언트와 같은 존재가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8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65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5124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123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33925" y="4307045"/>
            <a:ext cx="1152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규약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이라고 하는 것은 두 시스템 사이에 데이터를 주고 받을 때에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어떤 데이터를 언제 어떻게 무엇으로 주고 받을지를 나타내는 규칙을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현재의 네트워크 시스템은 미리 정해진 규칙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맞게 데이터를 주고받으며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사용하면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81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139950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73984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048342" y="4180045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그런데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각 어플리케이션마다 생각해야 하는 것이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클라이언트와 서버 사이에 데이터의 형식을 어떻게 할 것인가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최상위 계층인 응용 계층의 문제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5634614" y="226912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1966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566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640920" y="4287051"/>
            <a:ext cx="10910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HTML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웹 페이지를 전달했는데 클라이언트가 이를 배열로 해석하고자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당연히 오류가 발생하게 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그러므로 서버와 클라이언트 사이에 무슨 데이터를 보낼 지에 대해서 미리 정해져 있어야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2711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Array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2720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HTML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569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126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569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3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744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347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947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721882" y="4820451"/>
            <a:ext cx="1074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프로젝트에선 지난 수업에서 이야기 했듯이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형태로 데이터를 주고 받을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데이터는 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오브젝트이고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마지막에는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구분함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3092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3101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JSON#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950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507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950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8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556542" y="4322296"/>
            <a:ext cx="11078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그 안에 아이디와 데이터가 짝을 지어 이루어져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(JavaScript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Python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보이는 형태와 동일함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이름부터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JavaScript Object Notation)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사용할 때에는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오브젝트는 클래스로 생성된 객체가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9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674674"/>
            <a:ext cx="39200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"id3"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629360" y="4613748"/>
            <a:ext cx="6933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 안에는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오브젝트가 들어갈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객체 안에 객체가 들어있는 형태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0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1479940"/>
            <a:ext cx="392006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"id1"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"id2"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nn-NO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nn-NO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1294070" y="4613748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중괄호가 아닌 대괄호를 사용하면 인덱스로 구분하는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리스트가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에서는 배열이며 위의 예시는 정수형 배열 혹은 실수형 배여로 사용할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1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05B4B-D733-D742-8626-ECD9206377C2}"/>
              </a:ext>
            </a:extLst>
          </p:cNvPr>
          <p:cNvSpPr txBox="1"/>
          <p:nvPr/>
        </p:nvSpPr>
        <p:spPr>
          <a:xfrm>
            <a:off x="4135966" y="542177"/>
            <a:ext cx="392006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"others"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"angle"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CD692-4C44-DD55-AF03-41F769A56D44}"/>
              </a:ext>
            </a:extLst>
          </p:cNvPr>
          <p:cNvSpPr txBox="1"/>
          <p:nvPr/>
        </p:nvSpPr>
        <p:spPr>
          <a:xfrm>
            <a:off x="208850" y="5200161"/>
            <a:ext cx="11774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오브젝트와 리스트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 자료형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불리언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조합으로 데이터를 저장함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단지 글자로 데이터를 표현하는 방법으로 데이터를 주고 받는건 실제로는 문자열임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단지 문자열이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형태이므로 이를 객체로 바꿔서 쉽게 사용할 수 있는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06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2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B95B71-C53D-318B-880B-8347BD14D979}"/>
              </a:ext>
            </a:extLst>
          </p:cNvPr>
          <p:cNvSpPr txBox="1"/>
          <p:nvPr/>
        </p:nvSpPr>
        <p:spPr>
          <a:xfrm>
            <a:off x="1651589" y="4434332"/>
            <a:ext cx="888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지난 시간에 만든 소켓 클래스는 경계 문제를 해결하는 것을 만들지 않았음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지금부터 할 것은 이를 해결하기 위한 코드를 추가하는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90FEBD-965F-AA11-CDF0-B5A64C56D245}"/>
              </a:ext>
            </a:extLst>
          </p:cNvPr>
          <p:cNvGrpSpPr/>
          <p:nvPr/>
        </p:nvGrpSpPr>
        <p:grpSpPr>
          <a:xfrm>
            <a:off x="813782" y="2171478"/>
            <a:ext cx="10564435" cy="872067"/>
            <a:chOff x="813782" y="1335036"/>
            <a:chExt cx="10564435" cy="8720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8F68469-4AA7-41BA-8B72-62CD025C8766}"/>
                </a:ext>
              </a:extLst>
            </p:cNvPr>
            <p:cNvGrpSpPr/>
            <p:nvPr/>
          </p:nvGrpSpPr>
          <p:grpSpPr>
            <a:xfrm>
              <a:off x="813782" y="1335036"/>
              <a:ext cx="2641109" cy="872067"/>
              <a:chOff x="813782" y="1335036"/>
              <a:chExt cx="2641109" cy="87206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AF7FF5-7B1A-8637-E184-2DB3F42D8B29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#1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FA9ABF-C41E-9B32-B8AA-17BBE17159B8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F18981F-579A-CA52-DD04-EE53B00C3C83}"/>
                </a:ext>
              </a:extLst>
            </p:cNvPr>
            <p:cNvGrpSpPr/>
            <p:nvPr/>
          </p:nvGrpSpPr>
          <p:grpSpPr>
            <a:xfrm>
              <a:off x="3454890" y="1335036"/>
              <a:ext cx="2641109" cy="872067"/>
              <a:chOff x="813782" y="1335036"/>
              <a:chExt cx="2641109" cy="87206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E176FA-78F8-01B2-9BC0-71CA6C589ADE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#2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CD7B6C-8124-2F81-7FD1-03A3F772CCEF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1B82B9-058C-ADD1-1E8B-A0F0413BD034}"/>
                </a:ext>
              </a:extLst>
            </p:cNvPr>
            <p:cNvGrpSpPr/>
            <p:nvPr/>
          </p:nvGrpSpPr>
          <p:grpSpPr>
            <a:xfrm>
              <a:off x="6095997" y="1335036"/>
              <a:ext cx="2641109" cy="872067"/>
              <a:chOff x="813782" y="1335036"/>
              <a:chExt cx="2641109" cy="87206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9ED1C2-A828-46F0-5341-EEEAE5068756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#3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433A0D-BA2A-C021-1E7E-FFAEA7E3F905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6E4AC6-C081-63D9-7098-F4027D821BDE}"/>
                </a:ext>
              </a:extLst>
            </p:cNvPr>
            <p:cNvGrpSpPr/>
            <p:nvPr/>
          </p:nvGrpSpPr>
          <p:grpSpPr>
            <a:xfrm>
              <a:off x="8737108" y="1335036"/>
              <a:ext cx="2641109" cy="872067"/>
              <a:chOff x="813782" y="1335036"/>
              <a:chExt cx="2641109" cy="87206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445F56D-F619-EC27-47CC-63228AEDC03C}"/>
                  </a:ext>
                </a:extLst>
              </p:cNvPr>
              <p:cNvSpPr/>
              <p:nvPr/>
            </p:nvSpPr>
            <p:spPr>
              <a:xfrm>
                <a:off x="813782" y="1335036"/>
                <a:ext cx="2293485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Data</a:t>
                </a:r>
                <a:r>
                  <a:rPr lang="ko-KR" altLang="en-US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#4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C00749-CE70-96D1-F4C3-CF1EAC402472}"/>
                  </a:ext>
                </a:extLst>
              </p:cNvPr>
              <p:cNvSpPr/>
              <p:nvPr/>
            </p:nvSpPr>
            <p:spPr>
              <a:xfrm>
                <a:off x="3107267" y="1335036"/>
                <a:ext cx="347624" cy="872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스퀘어OTF Light" panose="020B0600000101010101" pitchFamily="34" charset="-127"/>
                    <a:ea typeface="나눔스퀘어OTF Light" panose="020B0600000101010101" pitchFamily="34" charset="-127"/>
                  </a:rPr>
                  <a:t>#</a:t>
                </a:r>
                <a:endPara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A5D9F3-8FB7-6233-4C14-2603EAD45402}"/>
              </a:ext>
            </a:extLst>
          </p:cNvPr>
          <p:cNvSpPr/>
          <p:nvPr/>
        </p:nvSpPr>
        <p:spPr>
          <a:xfrm>
            <a:off x="3454888" y="3043544"/>
            <a:ext cx="1890542" cy="263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F1021-E1F3-31C0-DA04-AA245435C55A}"/>
              </a:ext>
            </a:extLst>
          </p:cNvPr>
          <p:cNvSpPr txBox="1"/>
          <p:nvPr/>
        </p:nvSpPr>
        <p:spPr>
          <a:xfrm>
            <a:off x="3782041" y="33321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저장한 부분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85B55C-4C8D-C112-3434-F98C571FEE2F}"/>
              </a:ext>
            </a:extLst>
          </p:cNvPr>
          <p:cNvSpPr/>
          <p:nvPr/>
        </p:nvSpPr>
        <p:spPr>
          <a:xfrm>
            <a:off x="5315550" y="3043545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157364-C49C-571C-E69A-F85947DF510D}"/>
              </a:ext>
            </a:extLst>
          </p:cNvPr>
          <p:cNvSpPr txBox="1"/>
          <p:nvPr/>
        </p:nvSpPr>
        <p:spPr>
          <a:xfrm>
            <a:off x="6607392" y="3328906"/>
            <a:ext cx="19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다음에 읽은 데이터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943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클래스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2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68549-F3FB-CEBA-A725-41A71DF3D711}"/>
              </a:ext>
            </a:extLst>
          </p:cNvPr>
          <p:cNvSpPr txBox="1"/>
          <p:nvPr/>
        </p:nvSpPr>
        <p:spPr>
          <a:xfrm>
            <a:off x="9443817" y="6315323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있긴 하지만 마이너함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3153528" y="5434787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소켓을 생성해서 서버와 클라이언트 사이의 소켓이 연결되는 것을 의미함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반해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통신을 구현한다면 연결을 하지 않음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2701498" y="5434787"/>
            <a:ext cx="678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따라 주거나 받는 데이터의 양을 유동적으로 조절함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이와는 달리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관계 없이 데이터를 통째로 보내고 통째로 받음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0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276913" y="2179889"/>
            <a:ext cx="363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  <a:r>
              <a:rPr lang="ko-KR" altLang="en-US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는 경계가 없다</a:t>
            </a:r>
            <a:endParaRPr lang="en-US" altLang="ko-KR" sz="36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215851" y="3733167"/>
            <a:ext cx="776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프로토콜로 프로그램을 만들 때에 필히 다루어야 하는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2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811286" y="4440864"/>
            <a:ext cx="656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데이터를 순차적으로 서버로부터 받았다면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각각의 데이터는 어떻게 구분하게 될까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4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822240" y="4440864"/>
            <a:ext cx="854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편한 방법은 데이터를 읽을 때마다 하나의 데이터만을 가져오는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방법은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가능함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2641109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9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1170</Words>
  <Application>Microsoft Office PowerPoint</Application>
  <PresentationFormat>와이드스크린</PresentationFormat>
  <Paragraphs>277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128</cp:revision>
  <dcterms:created xsi:type="dcterms:W3CDTF">2023-05-12T11:56:26Z</dcterms:created>
  <dcterms:modified xsi:type="dcterms:W3CDTF">2023-05-19T08:41:49Z</dcterms:modified>
</cp:coreProperties>
</file>