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1. C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 복습하기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3" y="2099740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구성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3332263" y="3429000"/>
            <a:ext cx="55274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실습 이전 짧은 이론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(30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 이내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이론에 대한 실습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중간에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분 쉬는시간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94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AE598A5-725F-4943-6BE8-2A4B6958BFB6}"/>
              </a:ext>
            </a:extLst>
          </p:cNvPr>
          <p:cNvGrpSpPr/>
          <p:nvPr/>
        </p:nvGrpSpPr>
        <p:grpSpPr>
          <a:xfrm>
            <a:off x="1884362" y="2200270"/>
            <a:ext cx="8423275" cy="3609979"/>
            <a:chOff x="2995612" y="1800221"/>
            <a:chExt cx="6200775" cy="265747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AD3E1B-781D-BC77-2A74-A8231FD490EE}"/>
                </a:ext>
              </a:extLst>
            </p:cNvPr>
            <p:cNvSpPr/>
            <p:nvPr/>
          </p:nvSpPr>
          <p:spPr>
            <a:xfrm>
              <a:off x="2995612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7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298A55-7AAA-8931-A3F4-635F10DABA18}"/>
                </a:ext>
              </a:extLst>
            </p:cNvPr>
            <p:cNvSpPr/>
            <p:nvPr/>
          </p:nvSpPr>
          <p:spPr>
            <a:xfrm>
              <a:off x="3881437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8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B3EC5F-DBE3-3103-88C5-A0245C5C0FC2}"/>
                </a:ext>
              </a:extLst>
            </p:cNvPr>
            <p:cNvSpPr/>
            <p:nvPr/>
          </p:nvSpPr>
          <p:spPr>
            <a:xfrm>
              <a:off x="4767262" y="1800224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9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203924-7819-ECBC-FAF8-6052C3F90C58}"/>
                </a:ext>
              </a:extLst>
            </p:cNvPr>
            <p:cNvSpPr/>
            <p:nvPr/>
          </p:nvSpPr>
          <p:spPr>
            <a:xfrm>
              <a:off x="5653087" y="180022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10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43C37F-16E9-4C5D-B050-5BB0580E709A}"/>
                </a:ext>
              </a:extLst>
            </p:cNvPr>
            <p:cNvSpPr/>
            <p:nvPr/>
          </p:nvSpPr>
          <p:spPr>
            <a:xfrm>
              <a:off x="6538912" y="1800223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11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066F7D-27A2-5438-0E57-1CEE731C3E9E}"/>
                </a:ext>
              </a:extLst>
            </p:cNvPr>
            <p:cNvSpPr/>
            <p:nvPr/>
          </p:nvSpPr>
          <p:spPr>
            <a:xfrm>
              <a:off x="7424737" y="1800222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12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A390ED-0816-C36E-27F4-F8805EAAFDF1}"/>
                </a:ext>
              </a:extLst>
            </p:cNvPr>
            <p:cNvSpPr/>
            <p:nvPr/>
          </p:nvSpPr>
          <p:spPr>
            <a:xfrm>
              <a:off x="8310562" y="1800221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13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34C1C61-A449-3919-9EA7-93C10704E0D7}"/>
                </a:ext>
              </a:extLst>
            </p:cNvPr>
            <p:cNvSpPr/>
            <p:nvPr/>
          </p:nvSpPr>
          <p:spPr>
            <a:xfrm>
              <a:off x="2995612" y="2686049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14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9AB8DF-C246-AEC3-AE5C-CD3964A77954}"/>
                </a:ext>
              </a:extLst>
            </p:cNvPr>
            <p:cNvSpPr/>
            <p:nvPr/>
          </p:nvSpPr>
          <p:spPr>
            <a:xfrm>
              <a:off x="3881437" y="2686049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15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F72E50-4F47-31D9-894E-FF78F2F376BC}"/>
                </a:ext>
              </a:extLst>
            </p:cNvPr>
            <p:cNvSpPr/>
            <p:nvPr/>
          </p:nvSpPr>
          <p:spPr>
            <a:xfrm>
              <a:off x="4767262" y="2686049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16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AD92B2-BC11-5A00-0699-7D90D25ABBFD}"/>
                </a:ext>
              </a:extLst>
            </p:cNvPr>
            <p:cNvSpPr/>
            <p:nvPr/>
          </p:nvSpPr>
          <p:spPr>
            <a:xfrm>
              <a:off x="5653087" y="2686049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17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77470E-9EAF-1C45-BA63-ABEE86D61BE9}"/>
                </a:ext>
              </a:extLst>
            </p:cNvPr>
            <p:cNvSpPr/>
            <p:nvPr/>
          </p:nvSpPr>
          <p:spPr>
            <a:xfrm>
              <a:off x="6538912" y="2686048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18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FED093-F722-99EE-B1E6-8A746E2A9FBC}"/>
                </a:ext>
              </a:extLst>
            </p:cNvPr>
            <p:cNvSpPr/>
            <p:nvPr/>
          </p:nvSpPr>
          <p:spPr>
            <a:xfrm>
              <a:off x="7424737" y="2686047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19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81022A5-AB47-BBA4-7BCE-36DD897C72E2}"/>
                </a:ext>
              </a:extLst>
            </p:cNvPr>
            <p:cNvSpPr/>
            <p:nvPr/>
          </p:nvSpPr>
          <p:spPr>
            <a:xfrm>
              <a:off x="8310562" y="2686046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20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FF7E97-F400-08FA-C0BA-F840882C0D1D}"/>
                </a:ext>
              </a:extLst>
            </p:cNvPr>
            <p:cNvSpPr/>
            <p:nvPr/>
          </p:nvSpPr>
          <p:spPr>
            <a:xfrm>
              <a:off x="2995612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21</a:t>
              </a: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EB0298E-F71F-5F65-C370-CCB9E9345BDB}"/>
                </a:ext>
              </a:extLst>
            </p:cNvPr>
            <p:cNvSpPr/>
            <p:nvPr/>
          </p:nvSpPr>
          <p:spPr>
            <a:xfrm>
              <a:off x="3881437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22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A38117-A57B-B24D-8051-09D58DC509E0}"/>
                </a:ext>
              </a:extLst>
            </p:cNvPr>
            <p:cNvSpPr/>
            <p:nvPr/>
          </p:nvSpPr>
          <p:spPr>
            <a:xfrm>
              <a:off x="4767262" y="3571874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23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3E61F1-C058-63A0-37AD-4B9D16410FB3}"/>
                </a:ext>
              </a:extLst>
            </p:cNvPr>
            <p:cNvSpPr/>
            <p:nvPr/>
          </p:nvSpPr>
          <p:spPr>
            <a:xfrm>
              <a:off x="5653087" y="3571874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24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2D35D2-8D71-8C54-CF4C-636EB8F4BBBD}"/>
                </a:ext>
              </a:extLst>
            </p:cNvPr>
            <p:cNvSpPr/>
            <p:nvPr/>
          </p:nvSpPr>
          <p:spPr>
            <a:xfrm>
              <a:off x="6538912" y="3571873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25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D1CE70-3F56-412C-1D32-1A270FF8F55F}"/>
                </a:ext>
              </a:extLst>
            </p:cNvPr>
            <p:cNvSpPr/>
            <p:nvPr/>
          </p:nvSpPr>
          <p:spPr>
            <a:xfrm>
              <a:off x="7424737" y="3571872"/>
              <a:ext cx="885825" cy="88582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26</a:t>
              </a: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2C73C4B-14A9-4AB7-AD3F-B965C7508037}"/>
                </a:ext>
              </a:extLst>
            </p:cNvPr>
            <p:cNvSpPr/>
            <p:nvPr/>
          </p:nvSpPr>
          <p:spPr>
            <a:xfrm>
              <a:off x="8310562" y="3571871"/>
              <a:ext cx="885825" cy="885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27</a:t>
              </a:r>
            </a:p>
            <a:p>
              <a:pPr algn="ctr"/>
              <a:endPara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endParaRPr lang="ko-KR" altLang="en-US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38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8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11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12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13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107044" y="3536024"/>
            <a:ext cx="1571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복습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6459192" y="3536023"/>
            <a:ext cx="1680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Windows.h</a:t>
            </a: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파일 분리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7603F-667E-24B0-00AE-E1D07C0A4927}"/>
              </a:ext>
            </a:extLst>
          </p:cNvPr>
          <p:cNvSpPr txBox="1"/>
          <p:nvPr/>
        </p:nvSpPr>
        <p:spPr>
          <a:xfrm>
            <a:off x="7670531" y="4367020"/>
            <a:ext cx="166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구조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콘솔 입출력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88DE96-2CD0-35AF-5931-0814526DA17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8502648" y="3536023"/>
            <a:ext cx="2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9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14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15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16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17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18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19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200820" y="35360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6607470" y="3536023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47603F-667E-24B0-00AE-E1D07C0A4927}"/>
              </a:ext>
            </a:extLst>
          </p:cNvPr>
          <p:cNvSpPr txBox="1"/>
          <p:nvPr/>
        </p:nvSpPr>
        <p:spPr>
          <a:xfrm>
            <a:off x="2705749" y="4367020"/>
            <a:ext cx="2021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동적 할당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오브젝트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88DE96-2CD0-35AF-5931-0814526DA171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3716600" y="3536023"/>
            <a:ext cx="3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3901F1-CF04-28EE-AB14-70B2C6CB4640}"/>
              </a:ext>
            </a:extLst>
          </p:cNvPr>
          <p:cNvSpPr txBox="1"/>
          <p:nvPr/>
        </p:nvSpPr>
        <p:spPr>
          <a:xfrm>
            <a:off x="8591193" y="4367016"/>
            <a:ext cx="1026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선린톤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3987C0-41A5-70FC-665C-F4C7D9CDBD5A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104312" y="3536019"/>
            <a:ext cx="2" cy="830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4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5006604" y="1047751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수업 일정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AD3E1B-781D-BC77-2A74-A8231FD490EE}"/>
              </a:ext>
            </a:extLst>
          </p:cNvPr>
          <p:cNvSpPr/>
          <p:nvPr/>
        </p:nvSpPr>
        <p:spPr>
          <a:xfrm>
            <a:off x="1884362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21</a:t>
            </a: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4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98A55-7AAA-8931-A3F4-635F10DABA18}"/>
              </a:ext>
            </a:extLst>
          </p:cNvPr>
          <p:cNvSpPr/>
          <p:nvPr/>
        </p:nvSpPr>
        <p:spPr>
          <a:xfrm>
            <a:off x="308768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22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3EC5F-DBE3-3103-88C5-A0245C5C0FC2}"/>
              </a:ext>
            </a:extLst>
          </p:cNvPr>
          <p:cNvSpPr/>
          <p:nvPr/>
        </p:nvSpPr>
        <p:spPr>
          <a:xfrm>
            <a:off x="4291012" y="2200274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23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203924-7819-ECBC-FAF8-6052C3F90C58}"/>
              </a:ext>
            </a:extLst>
          </p:cNvPr>
          <p:cNvSpPr/>
          <p:nvPr/>
        </p:nvSpPr>
        <p:spPr>
          <a:xfrm>
            <a:off x="5494337" y="2200274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24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43C37F-16E9-4C5D-B050-5BB0580E709A}"/>
              </a:ext>
            </a:extLst>
          </p:cNvPr>
          <p:cNvSpPr/>
          <p:nvPr/>
        </p:nvSpPr>
        <p:spPr>
          <a:xfrm>
            <a:off x="6697662" y="2200273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25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066F7D-27A2-5438-0E57-1CEE731C3E9E}"/>
              </a:ext>
            </a:extLst>
          </p:cNvPr>
          <p:cNvSpPr/>
          <p:nvPr/>
        </p:nvSpPr>
        <p:spPr>
          <a:xfrm>
            <a:off x="7900987" y="2200271"/>
            <a:ext cx="1203325" cy="1203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26</a:t>
            </a:r>
          </a:p>
          <a:p>
            <a:pPr algn="ctr"/>
            <a:endParaRPr lang="en-US" altLang="ko-KR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chemeClr val="tx1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390ED-0816-C36E-27F4-F8805EAAFDF1}"/>
              </a:ext>
            </a:extLst>
          </p:cNvPr>
          <p:cNvSpPr/>
          <p:nvPr/>
        </p:nvSpPr>
        <p:spPr>
          <a:xfrm>
            <a:off x="9104312" y="2200270"/>
            <a:ext cx="1203325" cy="1203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0070C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27</a:t>
            </a:r>
          </a:p>
          <a:p>
            <a:pPr algn="ctr"/>
            <a:endParaRPr lang="en-US" altLang="ko-KR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ko-KR" altLang="en-US" sz="2400">
              <a:solidFill>
                <a:srgbClr val="0070C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60F0B-8C21-C8CF-65B0-2CA040D7A99F}"/>
              </a:ext>
            </a:extLst>
          </p:cNvPr>
          <p:cNvSpPr txBox="1"/>
          <p:nvPr/>
        </p:nvSpPr>
        <p:spPr>
          <a:xfrm>
            <a:off x="4200820" y="3536024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예제 게임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31524-BFB7-DF09-8178-B9E878214314}"/>
              </a:ext>
            </a:extLst>
          </p:cNvPr>
          <p:cNvSpPr txBox="1"/>
          <p:nvPr/>
        </p:nvSpPr>
        <p:spPr>
          <a:xfrm>
            <a:off x="7491797" y="353602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발표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505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4773366" y="2099740"/>
            <a:ext cx="2645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 프로젝트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484809" y="3429000"/>
            <a:ext cx="9222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1~4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명으로 팀 구성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팀끼리 예제 게임을 수정하거나 새로운 콘솔 게임 개발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계획은 바뀔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70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45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748225" y="5290691"/>
            <a:ext cx="10695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언어는 직접 메모리를 다룰 수 있는 언어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메모리를 먼저 이해하고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보면 다른 시각으로 볼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70762-B8E5-8381-E6DC-185849893E61}"/>
              </a:ext>
            </a:extLst>
          </p:cNvPr>
          <p:cNvGrpSpPr/>
          <p:nvPr/>
        </p:nvGrpSpPr>
        <p:grpSpPr>
          <a:xfrm>
            <a:off x="1595435" y="1257297"/>
            <a:ext cx="9001127" cy="1571033"/>
            <a:chOff x="1595435" y="1257297"/>
            <a:chExt cx="9001127" cy="1571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4C1C70-DEB4-26C3-649C-643A4FEE666E}"/>
                </a:ext>
              </a:extLst>
            </p:cNvPr>
            <p:cNvSpPr/>
            <p:nvPr/>
          </p:nvSpPr>
          <p:spPr>
            <a:xfrm>
              <a:off x="55959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BB8DB9-7D81-9BDF-19D7-2DE436641F55}"/>
                </a:ext>
              </a:extLst>
            </p:cNvPr>
            <p:cNvSpPr/>
            <p:nvPr/>
          </p:nvSpPr>
          <p:spPr>
            <a:xfrm>
              <a:off x="659606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A31CF-DC57-1C7D-E140-10D50AA86316}"/>
                </a:ext>
              </a:extLst>
            </p:cNvPr>
            <p:cNvSpPr/>
            <p:nvPr/>
          </p:nvSpPr>
          <p:spPr>
            <a:xfrm>
              <a:off x="759618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1D7673-0230-4809-0985-47489A8DA228}"/>
                </a:ext>
              </a:extLst>
            </p:cNvPr>
            <p:cNvSpPr/>
            <p:nvPr/>
          </p:nvSpPr>
          <p:spPr>
            <a:xfrm>
              <a:off x="85963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C8C9AC-13A6-F048-026E-074E629B67BF}"/>
                </a:ext>
              </a:extLst>
            </p:cNvPr>
            <p:cNvSpPr/>
            <p:nvPr/>
          </p:nvSpPr>
          <p:spPr>
            <a:xfrm>
              <a:off x="95964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A8F4A1-BADA-4975-531C-10EABC3497AE}"/>
                </a:ext>
              </a:extLst>
            </p:cNvPr>
            <p:cNvSpPr/>
            <p:nvPr/>
          </p:nvSpPr>
          <p:spPr>
            <a:xfrm>
              <a:off x="45958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5A2805-A7A1-BE23-96FB-A155969453D1}"/>
                </a:ext>
              </a:extLst>
            </p:cNvPr>
            <p:cNvSpPr/>
            <p:nvPr/>
          </p:nvSpPr>
          <p:spPr>
            <a:xfrm>
              <a:off x="3595687" y="1257299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A7ED04-506D-F1DD-41C7-35E517B90D2E}"/>
                </a:ext>
              </a:extLst>
            </p:cNvPr>
            <p:cNvSpPr/>
            <p:nvPr/>
          </p:nvSpPr>
          <p:spPr>
            <a:xfrm>
              <a:off x="2595561" y="1257298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160C7D-E672-774F-9603-DAD350BC0D26}"/>
                </a:ext>
              </a:extLst>
            </p:cNvPr>
            <p:cNvSpPr/>
            <p:nvPr/>
          </p:nvSpPr>
          <p:spPr>
            <a:xfrm>
              <a:off x="1595435" y="1257297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99121-4E4C-D659-C860-BAFEEB3EBA5A}"/>
                </a:ext>
              </a:extLst>
            </p:cNvPr>
            <p:cNvSpPr txBox="1"/>
            <p:nvPr/>
          </p:nvSpPr>
          <p:spPr>
            <a:xfrm>
              <a:off x="165691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0AA50-0141-0703-34DF-1A30853BB4CC}"/>
                </a:ext>
              </a:extLst>
            </p:cNvPr>
            <p:cNvSpPr txBox="1"/>
            <p:nvPr/>
          </p:nvSpPr>
          <p:spPr>
            <a:xfrm>
              <a:off x="2657041" y="2343444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371CA-0A43-811A-92C6-E9CBBEA224D8}"/>
                </a:ext>
              </a:extLst>
            </p:cNvPr>
            <p:cNvSpPr txBox="1"/>
            <p:nvPr/>
          </p:nvSpPr>
          <p:spPr>
            <a:xfrm>
              <a:off x="3657167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37513-2178-B698-FFE9-A17802629092}"/>
                </a:ext>
              </a:extLst>
            </p:cNvPr>
            <p:cNvSpPr txBox="1"/>
            <p:nvPr/>
          </p:nvSpPr>
          <p:spPr>
            <a:xfrm>
              <a:off x="4657293" y="236666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246DD-CFC8-A933-BEE3-FCB08862EA92}"/>
                </a:ext>
              </a:extLst>
            </p:cNvPr>
            <p:cNvSpPr txBox="1"/>
            <p:nvPr/>
          </p:nvSpPr>
          <p:spPr>
            <a:xfrm>
              <a:off x="5657419" y="234761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7F929-0855-B250-B658-E8F980E06161}"/>
                </a:ext>
              </a:extLst>
            </p:cNvPr>
            <p:cNvSpPr txBox="1"/>
            <p:nvPr/>
          </p:nvSpPr>
          <p:spPr>
            <a:xfrm>
              <a:off x="665754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14442-29F4-91AB-EB79-3FE53379ADCE}"/>
                </a:ext>
              </a:extLst>
            </p:cNvPr>
            <p:cNvSpPr txBox="1"/>
            <p:nvPr/>
          </p:nvSpPr>
          <p:spPr>
            <a:xfrm>
              <a:off x="7657671" y="233392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D3AF3-21E1-AEDC-6050-93074F2EF704}"/>
                </a:ext>
              </a:extLst>
            </p:cNvPr>
            <p:cNvSpPr txBox="1"/>
            <p:nvPr/>
          </p:nvSpPr>
          <p:spPr>
            <a:xfrm>
              <a:off x="8657797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B7FBCC-DE8A-2588-0FE6-FE2DE4C2DF99}"/>
                </a:ext>
              </a:extLst>
            </p:cNvPr>
            <p:cNvSpPr txBox="1"/>
            <p:nvPr/>
          </p:nvSpPr>
          <p:spPr>
            <a:xfrm>
              <a:off x="9657923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0x88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7503" y="396388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50834" y="396358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50159" y="39871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4674" y="396805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54418" y="39635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9353" y="3954359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87063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349360" y="5290691"/>
            <a:ext cx="9493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실행중인 컴퓨터의 모든 정보를 담고 있는 공간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흔히 격자로 배치된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길게 늘어진 상자들로 표현함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270762-B8E5-8381-E6DC-185849893E61}"/>
              </a:ext>
            </a:extLst>
          </p:cNvPr>
          <p:cNvGrpSpPr/>
          <p:nvPr/>
        </p:nvGrpSpPr>
        <p:grpSpPr>
          <a:xfrm>
            <a:off x="1595435" y="1257297"/>
            <a:ext cx="9001127" cy="1571033"/>
            <a:chOff x="1595435" y="1257297"/>
            <a:chExt cx="9001127" cy="15710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4C1C70-DEB4-26C3-649C-643A4FEE666E}"/>
                </a:ext>
              </a:extLst>
            </p:cNvPr>
            <p:cNvSpPr/>
            <p:nvPr/>
          </p:nvSpPr>
          <p:spPr>
            <a:xfrm>
              <a:off x="55959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BB8DB9-7D81-9BDF-19D7-2DE436641F55}"/>
                </a:ext>
              </a:extLst>
            </p:cNvPr>
            <p:cNvSpPr/>
            <p:nvPr/>
          </p:nvSpPr>
          <p:spPr>
            <a:xfrm>
              <a:off x="659606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5A31CF-DC57-1C7D-E140-10D50AA86316}"/>
                </a:ext>
              </a:extLst>
            </p:cNvPr>
            <p:cNvSpPr/>
            <p:nvPr/>
          </p:nvSpPr>
          <p:spPr>
            <a:xfrm>
              <a:off x="759618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1D7673-0230-4809-0985-47489A8DA228}"/>
                </a:ext>
              </a:extLst>
            </p:cNvPr>
            <p:cNvSpPr/>
            <p:nvPr/>
          </p:nvSpPr>
          <p:spPr>
            <a:xfrm>
              <a:off x="85963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C8C9AC-13A6-F048-026E-074E629B67BF}"/>
                </a:ext>
              </a:extLst>
            </p:cNvPr>
            <p:cNvSpPr/>
            <p:nvPr/>
          </p:nvSpPr>
          <p:spPr>
            <a:xfrm>
              <a:off x="9596437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A8F4A1-BADA-4975-531C-10EABC3497AE}"/>
                </a:ext>
              </a:extLst>
            </p:cNvPr>
            <p:cNvSpPr/>
            <p:nvPr/>
          </p:nvSpPr>
          <p:spPr>
            <a:xfrm>
              <a:off x="4595812" y="1257300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5A2805-A7A1-BE23-96FB-A155969453D1}"/>
                </a:ext>
              </a:extLst>
            </p:cNvPr>
            <p:cNvSpPr/>
            <p:nvPr/>
          </p:nvSpPr>
          <p:spPr>
            <a:xfrm>
              <a:off x="3595687" y="1257299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A7ED04-506D-F1DD-41C7-35E517B90D2E}"/>
                </a:ext>
              </a:extLst>
            </p:cNvPr>
            <p:cNvSpPr/>
            <p:nvPr/>
          </p:nvSpPr>
          <p:spPr>
            <a:xfrm>
              <a:off x="2595561" y="1257298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160C7D-E672-774F-9603-DAD350BC0D26}"/>
                </a:ext>
              </a:extLst>
            </p:cNvPr>
            <p:cNvSpPr/>
            <p:nvPr/>
          </p:nvSpPr>
          <p:spPr>
            <a:xfrm>
              <a:off x="1595435" y="1257297"/>
              <a:ext cx="1000125" cy="1000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99121-4E4C-D659-C860-BAFEEB3EBA5A}"/>
                </a:ext>
              </a:extLst>
            </p:cNvPr>
            <p:cNvSpPr txBox="1"/>
            <p:nvPr/>
          </p:nvSpPr>
          <p:spPr>
            <a:xfrm>
              <a:off x="165691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0AA50-0141-0703-34DF-1A30853BB4CC}"/>
                </a:ext>
              </a:extLst>
            </p:cNvPr>
            <p:cNvSpPr txBox="1"/>
            <p:nvPr/>
          </p:nvSpPr>
          <p:spPr>
            <a:xfrm>
              <a:off x="2657041" y="2343444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6371CA-0A43-811A-92C6-E9CBBEA224D8}"/>
                </a:ext>
              </a:extLst>
            </p:cNvPr>
            <p:cNvSpPr txBox="1"/>
            <p:nvPr/>
          </p:nvSpPr>
          <p:spPr>
            <a:xfrm>
              <a:off x="3657167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37513-2178-B698-FFE9-A17802629092}"/>
                </a:ext>
              </a:extLst>
            </p:cNvPr>
            <p:cNvSpPr txBox="1"/>
            <p:nvPr/>
          </p:nvSpPr>
          <p:spPr>
            <a:xfrm>
              <a:off x="4657293" y="236666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246DD-CFC8-A933-BEE3-FCB08862EA92}"/>
                </a:ext>
              </a:extLst>
            </p:cNvPr>
            <p:cNvSpPr txBox="1"/>
            <p:nvPr/>
          </p:nvSpPr>
          <p:spPr>
            <a:xfrm>
              <a:off x="5657419" y="2347615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7F929-0855-B250-B658-E8F980E06161}"/>
                </a:ext>
              </a:extLst>
            </p:cNvPr>
            <p:cNvSpPr txBox="1"/>
            <p:nvPr/>
          </p:nvSpPr>
          <p:spPr>
            <a:xfrm>
              <a:off x="6657545" y="2343150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14442-29F4-91AB-EB79-3FE53379ADCE}"/>
                </a:ext>
              </a:extLst>
            </p:cNvPr>
            <p:cNvSpPr txBox="1"/>
            <p:nvPr/>
          </p:nvSpPr>
          <p:spPr>
            <a:xfrm>
              <a:off x="7657671" y="2333922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D3AF3-21E1-AEDC-6050-93074F2EF704}"/>
                </a:ext>
              </a:extLst>
            </p:cNvPr>
            <p:cNvSpPr txBox="1"/>
            <p:nvPr/>
          </p:nvSpPr>
          <p:spPr>
            <a:xfrm>
              <a:off x="8657797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B7FBCC-DE8A-2588-0FE6-FE2DE4C2DF99}"/>
                </a:ext>
              </a:extLst>
            </p:cNvPr>
            <p:cNvSpPr txBox="1"/>
            <p:nvPr/>
          </p:nvSpPr>
          <p:spPr>
            <a:xfrm>
              <a:off x="9657923" y="2310258"/>
              <a:ext cx="877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0x88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7503" y="3963881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50834" y="396358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50159" y="3987102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4674" y="396805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54418" y="396358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9353" y="3954359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14737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773089" y="5290691"/>
            <a:ext cx="10645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실행중인 프로그램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프로세스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포함하여 컴퓨터의 모든 정보는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메모리에 저장됨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대표적으로 변수의 값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168237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1667634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2713548"/>
            <a:ext cx="3017173" cy="235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강사 소개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수업 소개 및 일정 안내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C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언어와 메모리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포인터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5.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배열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구조체</a:t>
            </a: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,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포인터 실습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-100539" y="5290691"/>
            <a:ext cx="123931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값은 메모리에 저장되는데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위치를 프로그래머가 기억할 수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프로그램을 실행할 때마다 계속 바뀌기 때문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</p:spTree>
    <p:extLst>
      <p:ext uri="{BB962C8B-B14F-4D97-AF65-F5344CB8AC3E}">
        <p14:creationId xmlns:p14="http://schemas.microsoft.com/office/powerpoint/2010/main" val="340335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162634" y="5290691"/>
            <a:ext cx="98668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특정 위치에 이름을 붙여서 주소 대신 사용하는데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이걸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이름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함 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03EA2-96F3-6903-67EF-29BCE5E22AC7}"/>
              </a:ext>
            </a:extLst>
          </p:cNvPr>
          <p:cNvSpPr txBox="1"/>
          <p:nvPr/>
        </p:nvSpPr>
        <p:spPr>
          <a:xfrm>
            <a:off x="3205365" y="795631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2576374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언어와 메모리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309315" y="5290691"/>
            <a:ext cx="95734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변수는 자신을 나타내는 별명인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변수의 이름</a:t>
            </a:r>
            <a:endParaRPr lang="en-US" altLang="ko-KR" sz="32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가리키는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메모리의 주소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값의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자료형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까지의 정보를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3996574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2147483647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7293" y="236666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19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1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7797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7923" y="2310258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52987" y="396358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41893" y="3963881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44422" y="3963587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945" y="398710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38262" y="3968052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8808" y="3963587"/>
            <a:ext cx="8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53743" y="3954359"/>
            <a:ext cx="87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53870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53996" y="393069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03EA2-96F3-6903-67EF-29BCE5E22AC7}"/>
              </a:ext>
            </a:extLst>
          </p:cNvPr>
          <p:cNvSpPr txBox="1"/>
          <p:nvPr/>
        </p:nvSpPr>
        <p:spPr>
          <a:xfrm>
            <a:off x="1703480" y="795631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</p:spTree>
    <p:extLst>
      <p:ext uri="{BB962C8B-B14F-4D97-AF65-F5344CB8AC3E}">
        <p14:creationId xmlns:p14="http://schemas.microsoft.com/office/powerpoint/2010/main" val="312476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65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909616" y="5290691"/>
            <a:ext cx="8372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변수와 일반적인 변수는 다른 점이 단 하나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저장하는 값이 메모리 주소냐 아니냐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</p:spTree>
    <p:extLst>
      <p:ext uri="{BB962C8B-B14F-4D97-AF65-F5344CB8AC3E}">
        <p14:creationId xmlns:p14="http://schemas.microsoft.com/office/powerpoint/2010/main" val="410026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855651" y="5290691"/>
            <a:ext cx="10480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형 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주소를 저장함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가리키고 있음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그것 이외에는 다른 변수와 모두 똑같음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5"/>
            <a:ext cx="1" cy="5000629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0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1978562" y="5290691"/>
            <a:ext cx="8234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</a:t>
            </a:r>
            <a:r>
              <a:rPr lang="en-US" altLang="ko-KR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~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메모리 주소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바꿔서 생각하면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메모리 주소가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자료형이 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693862" y="79563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5"/>
            <a:ext cx="1" cy="5000629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2127650" y="5290691"/>
            <a:ext cx="7936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*p = p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저장하는 메모리 주소에 담긴 값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(int)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&amp;a =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변수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존재하는 메모리 주소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(int*)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C1C70-DEB4-26C3-649C-643A4FEE666E}"/>
              </a:ext>
            </a:extLst>
          </p:cNvPr>
          <p:cNvSpPr/>
          <p:nvPr/>
        </p:nvSpPr>
        <p:spPr>
          <a:xfrm>
            <a:off x="55959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B8DB9-7D81-9BDF-19D7-2DE436641F55}"/>
              </a:ext>
            </a:extLst>
          </p:cNvPr>
          <p:cNvSpPr/>
          <p:nvPr/>
        </p:nvSpPr>
        <p:spPr>
          <a:xfrm>
            <a:off x="659606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A31CF-DC57-1C7D-E140-10D50AA86316}"/>
              </a:ext>
            </a:extLst>
          </p:cNvPr>
          <p:cNvSpPr/>
          <p:nvPr/>
        </p:nvSpPr>
        <p:spPr>
          <a:xfrm>
            <a:off x="759618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D7673-0230-4809-0985-47489A8DA228}"/>
              </a:ext>
            </a:extLst>
          </p:cNvPr>
          <p:cNvSpPr/>
          <p:nvPr/>
        </p:nvSpPr>
        <p:spPr>
          <a:xfrm>
            <a:off x="85963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8C9AC-13A6-F048-026E-074E629B67BF}"/>
              </a:ext>
            </a:extLst>
          </p:cNvPr>
          <p:cNvSpPr/>
          <p:nvPr/>
        </p:nvSpPr>
        <p:spPr>
          <a:xfrm>
            <a:off x="9596437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A8F4A1-BADA-4975-531C-10EABC3497AE}"/>
              </a:ext>
            </a:extLst>
          </p:cNvPr>
          <p:cNvSpPr/>
          <p:nvPr/>
        </p:nvSpPr>
        <p:spPr>
          <a:xfrm>
            <a:off x="4595812" y="1257300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5A2805-A7A1-BE23-96FB-A155969453D1}"/>
              </a:ext>
            </a:extLst>
          </p:cNvPr>
          <p:cNvSpPr/>
          <p:nvPr/>
        </p:nvSpPr>
        <p:spPr>
          <a:xfrm>
            <a:off x="3595687" y="1257299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7ED04-506D-F1DD-41C7-35E517B90D2E}"/>
              </a:ext>
            </a:extLst>
          </p:cNvPr>
          <p:cNvSpPr/>
          <p:nvPr/>
        </p:nvSpPr>
        <p:spPr>
          <a:xfrm>
            <a:off x="2595561" y="1257298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60C7D-E672-774F-9603-DAD350BC0D26}"/>
              </a:ext>
            </a:extLst>
          </p:cNvPr>
          <p:cNvSpPr/>
          <p:nvPr/>
        </p:nvSpPr>
        <p:spPr>
          <a:xfrm>
            <a:off x="1595435" y="125729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47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99121-4E4C-D659-C860-BAFEEB3EBA5A}"/>
              </a:ext>
            </a:extLst>
          </p:cNvPr>
          <p:cNvSpPr txBox="1"/>
          <p:nvPr/>
        </p:nvSpPr>
        <p:spPr>
          <a:xfrm>
            <a:off x="1656915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0AA50-0141-0703-34DF-1A30853BB4CC}"/>
              </a:ext>
            </a:extLst>
          </p:cNvPr>
          <p:cNvSpPr txBox="1"/>
          <p:nvPr/>
        </p:nvSpPr>
        <p:spPr>
          <a:xfrm>
            <a:off x="2657041" y="234344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371CA-0A43-811A-92C6-E9CBBEA224D8}"/>
              </a:ext>
            </a:extLst>
          </p:cNvPr>
          <p:cNvSpPr txBox="1"/>
          <p:nvPr/>
        </p:nvSpPr>
        <p:spPr>
          <a:xfrm>
            <a:off x="3657167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37513-2178-B698-FFE9-A17802629092}"/>
              </a:ext>
            </a:extLst>
          </p:cNvPr>
          <p:cNvSpPr txBox="1"/>
          <p:nvPr/>
        </p:nvSpPr>
        <p:spPr>
          <a:xfrm>
            <a:off x="4654087" y="236666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246DD-CFC8-A933-BEE3-FCB08862EA92}"/>
              </a:ext>
            </a:extLst>
          </p:cNvPr>
          <p:cNvSpPr txBox="1"/>
          <p:nvPr/>
        </p:nvSpPr>
        <p:spPr>
          <a:xfrm>
            <a:off x="5657420" y="2347615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7F929-0855-B250-B658-E8F980E06161}"/>
              </a:ext>
            </a:extLst>
          </p:cNvPr>
          <p:cNvSpPr txBox="1"/>
          <p:nvPr/>
        </p:nvSpPr>
        <p:spPr>
          <a:xfrm>
            <a:off x="6657546" y="234315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14442-29F4-91AB-EB79-3FE53379ADCE}"/>
              </a:ext>
            </a:extLst>
          </p:cNvPr>
          <p:cNvSpPr txBox="1"/>
          <p:nvPr/>
        </p:nvSpPr>
        <p:spPr>
          <a:xfrm>
            <a:off x="7657672" y="2333922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D3AF3-21E1-AEDC-6050-93074F2EF704}"/>
              </a:ext>
            </a:extLst>
          </p:cNvPr>
          <p:cNvSpPr txBox="1"/>
          <p:nvPr/>
        </p:nvSpPr>
        <p:spPr>
          <a:xfrm>
            <a:off x="8654592" y="231025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0x9C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7FBCC-DE8A-2588-0FE6-FE2DE4C2DF99}"/>
              </a:ext>
            </a:extLst>
          </p:cNvPr>
          <p:cNvSpPr txBox="1"/>
          <p:nvPr/>
        </p:nvSpPr>
        <p:spPr>
          <a:xfrm>
            <a:off x="9652312" y="23102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0xA0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1FD2ED-300D-95DA-925B-A7A93229E90A}"/>
              </a:ext>
            </a:extLst>
          </p:cNvPr>
          <p:cNvSpPr/>
          <p:nvPr/>
        </p:nvSpPr>
        <p:spPr>
          <a:xfrm>
            <a:off x="55920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7BF64C-5A6F-D578-C0BA-E0E39B69FE58}"/>
              </a:ext>
            </a:extLst>
          </p:cNvPr>
          <p:cNvSpPr/>
          <p:nvPr/>
        </p:nvSpPr>
        <p:spPr>
          <a:xfrm>
            <a:off x="659213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859C87-1289-FDAC-4668-F618E2A97D69}"/>
              </a:ext>
            </a:extLst>
          </p:cNvPr>
          <p:cNvSpPr/>
          <p:nvPr/>
        </p:nvSpPr>
        <p:spPr>
          <a:xfrm>
            <a:off x="759225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F77C2B-65B0-6287-CEAB-C80B68835103}"/>
              </a:ext>
            </a:extLst>
          </p:cNvPr>
          <p:cNvSpPr/>
          <p:nvPr/>
        </p:nvSpPr>
        <p:spPr>
          <a:xfrm>
            <a:off x="85923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6212E-0C49-2548-BE94-F867B12CECE5}"/>
              </a:ext>
            </a:extLst>
          </p:cNvPr>
          <p:cNvSpPr/>
          <p:nvPr/>
        </p:nvSpPr>
        <p:spPr>
          <a:xfrm>
            <a:off x="9592509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F92775-73DC-C0BB-5995-4FEC70A72414}"/>
              </a:ext>
            </a:extLst>
          </p:cNvPr>
          <p:cNvSpPr/>
          <p:nvPr/>
        </p:nvSpPr>
        <p:spPr>
          <a:xfrm>
            <a:off x="4591884" y="2877737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188916-43DB-0E58-D0D6-1831E428C478}"/>
              </a:ext>
            </a:extLst>
          </p:cNvPr>
          <p:cNvSpPr/>
          <p:nvPr/>
        </p:nvSpPr>
        <p:spPr>
          <a:xfrm>
            <a:off x="3591759" y="2877736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8F8CA0-A688-CE7C-FEB1-BAB26EBE18F9}"/>
              </a:ext>
            </a:extLst>
          </p:cNvPr>
          <p:cNvSpPr/>
          <p:nvPr/>
        </p:nvSpPr>
        <p:spPr>
          <a:xfrm>
            <a:off x="2591633" y="2877735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65AE0D-8459-9D36-BAC7-6B3ACBFECB12}"/>
              </a:ext>
            </a:extLst>
          </p:cNvPr>
          <p:cNvSpPr/>
          <p:nvPr/>
        </p:nvSpPr>
        <p:spPr>
          <a:xfrm>
            <a:off x="1591507" y="2877734"/>
            <a:ext cx="1000125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0D3486-CC67-0771-F170-8784711187DC}"/>
              </a:ext>
            </a:extLst>
          </p:cNvPr>
          <p:cNvSpPr txBox="1"/>
          <p:nvPr/>
        </p:nvSpPr>
        <p:spPr>
          <a:xfrm>
            <a:off x="1635354" y="3963587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81E0C-D1DC-2ED1-48BF-A3DBEA418B03}"/>
              </a:ext>
            </a:extLst>
          </p:cNvPr>
          <p:cNvSpPr txBox="1"/>
          <p:nvPr/>
        </p:nvSpPr>
        <p:spPr>
          <a:xfrm>
            <a:off x="2635480" y="3963881"/>
            <a:ext cx="912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C81C64-392C-35DC-64E2-3077A20DE5BD}"/>
              </a:ext>
            </a:extLst>
          </p:cNvPr>
          <p:cNvSpPr txBox="1"/>
          <p:nvPr/>
        </p:nvSpPr>
        <p:spPr>
          <a:xfrm>
            <a:off x="3633264" y="3963587"/>
            <a:ext cx="91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D0A12-0496-4EA8-62CF-F6F2E60B4FAB}"/>
              </a:ext>
            </a:extLst>
          </p:cNvPr>
          <p:cNvSpPr txBox="1"/>
          <p:nvPr/>
        </p:nvSpPr>
        <p:spPr>
          <a:xfrm>
            <a:off x="4642144" y="398710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2E416-A68B-2C47-F00E-94B036F3024B}"/>
              </a:ext>
            </a:extLst>
          </p:cNvPr>
          <p:cNvSpPr txBox="1"/>
          <p:nvPr/>
        </p:nvSpPr>
        <p:spPr>
          <a:xfrm>
            <a:off x="5642269" y="3968052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25D8E-67F6-BC79-FCBA-33A31D8B5836}"/>
              </a:ext>
            </a:extLst>
          </p:cNvPr>
          <p:cNvSpPr txBox="1"/>
          <p:nvPr/>
        </p:nvSpPr>
        <p:spPr>
          <a:xfrm>
            <a:off x="6642395" y="3963587"/>
            <a:ext cx="8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7CC06C-58F3-7BD1-F8CC-8C4C870DF376}"/>
              </a:ext>
            </a:extLst>
          </p:cNvPr>
          <p:cNvSpPr txBox="1"/>
          <p:nvPr/>
        </p:nvSpPr>
        <p:spPr>
          <a:xfrm>
            <a:off x="7637713" y="395435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1CAD72-2DB4-FB93-FF94-BE2F804D7982}"/>
              </a:ext>
            </a:extLst>
          </p:cNvPr>
          <p:cNvSpPr txBox="1"/>
          <p:nvPr/>
        </p:nvSpPr>
        <p:spPr>
          <a:xfrm>
            <a:off x="8640244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107F3-B1CF-09B9-CE30-EF1C3224FBC0}"/>
              </a:ext>
            </a:extLst>
          </p:cNvPr>
          <p:cNvSpPr txBox="1"/>
          <p:nvPr/>
        </p:nvSpPr>
        <p:spPr>
          <a:xfrm>
            <a:off x="9640371" y="3930695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0xC4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A21D6-6B74-0935-35C3-82ED69C98CE6}"/>
              </a:ext>
            </a:extLst>
          </p:cNvPr>
          <p:cNvSpPr txBox="1"/>
          <p:nvPr/>
        </p:nvSpPr>
        <p:spPr>
          <a:xfrm>
            <a:off x="1380477" y="79563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 a = *p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8E3BA5-BE35-B139-8B22-7F6ABBC76A5D}"/>
              </a:ext>
            </a:extLst>
          </p:cNvPr>
          <p:cNvSpPr txBox="1"/>
          <p:nvPr/>
        </p:nvSpPr>
        <p:spPr>
          <a:xfrm>
            <a:off x="6628768" y="795630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 p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AD24979-9891-7380-0B67-F383A2E28CEE}"/>
              </a:ext>
            </a:extLst>
          </p:cNvPr>
          <p:cNvCxnSpPr>
            <a:stCxn id="24" idx="0"/>
            <a:endCxn id="3" idx="0"/>
          </p:cNvCxnSpPr>
          <p:nvPr/>
        </p:nvCxnSpPr>
        <p:spPr>
          <a:xfrm rot="16200000" flipH="1" flipV="1">
            <a:off x="4591882" y="-1704684"/>
            <a:ext cx="1" cy="5000628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C67AC2-64B2-CA86-1E83-844B48E4002C}"/>
              </a:ext>
            </a:extLst>
          </p:cNvPr>
          <p:cNvSpPr txBox="1"/>
          <p:nvPr/>
        </p:nvSpPr>
        <p:spPr>
          <a:xfrm>
            <a:off x="400308" y="2338361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 = &amp;a = </a:t>
            </a:r>
          </a:p>
        </p:txBody>
      </p:sp>
    </p:spTree>
    <p:extLst>
      <p:ext uri="{BB962C8B-B14F-4D97-AF65-F5344CB8AC3E}">
        <p14:creationId xmlns:p14="http://schemas.microsoft.com/office/powerpoint/2010/main" val="14497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2682294" y="4229101"/>
            <a:ext cx="68275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포인터 변수는 변수와 다를 것이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X*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주소라는 뜻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1674674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890267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60455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724511" y="4365190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int[10]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묶은 구조체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418933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308133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370019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408728" y="4365190"/>
            <a:ext cx="73180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구조체도 메모리에 저장되므로 주소를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주소의 자료형은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 Struct*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</p:spTree>
    <p:extLst>
      <p:ext uri="{BB962C8B-B14F-4D97-AF65-F5344CB8AC3E}">
        <p14:creationId xmlns:p14="http://schemas.microsoft.com/office/powerpoint/2010/main" val="325555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199191" y="2963855"/>
            <a:ext cx="7737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Struct*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모아둔 배열이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Struct* strArr[12]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865484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538755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5212026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885297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65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CB54DE-1867-A5C4-45C3-788D63B5AAD4}"/>
              </a:ext>
            </a:extLst>
          </p:cNvPr>
          <p:cNvSpPr txBox="1"/>
          <p:nvPr/>
        </p:nvSpPr>
        <p:spPr>
          <a:xfrm>
            <a:off x="3724275" y="717922"/>
            <a:ext cx="474345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arr;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strArr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280709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CB896-AE8E-AC1E-0A0D-31D8F46B8297}"/>
              </a:ext>
            </a:extLst>
          </p:cNvPr>
          <p:cNvSpPr txBox="1"/>
          <p:nvPr/>
        </p:nvSpPr>
        <p:spPr>
          <a:xfrm>
            <a:off x="4357444" y="2963855"/>
            <a:ext cx="7420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배열의 원소가 포인터이므로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주소를 저장함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865484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757489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551108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865484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538755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5212026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885297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C205587-134D-4F2E-60B7-8A6B9B86FD35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3829141" y="4202119"/>
            <a:ext cx="5328488" cy="1579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58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포인터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A20B3-8CD6-413E-A399-EF3292BFF484}"/>
              </a:ext>
            </a:extLst>
          </p:cNvPr>
          <p:cNvSpPr/>
          <p:nvPr/>
        </p:nvSpPr>
        <p:spPr>
          <a:xfrm>
            <a:off x="1677428" y="3010483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64AAD1-9100-DB00-A7C1-A7215D921401}"/>
              </a:ext>
            </a:extLst>
          </p:cNvPr>
          <p:cNvSpPr/>
          <p:nvPr/>
        </p:nvSpPr>
        <p:spPr>
          <a:xfrm>
            <a:off x="1677428" y="3595258"/>
            <a:ext cx="1754326" cy="1521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int[10]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1CD6E-48C9-8EE8-B839-77BE14706200}"/>
              </a:ext>
            </a:extLst>
          </p:cNvPr>
          <p:cNvSpPr txBox="1"/>
          <p:nvPr/>
        </p:nvSpPr>
        <p:spPr>
          <a:xfrm>
            <a:off x="2040669" y="248726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B9A7-0C2C-F7E2-99B0-EE471AA0241D}"/>
              </a:ext>
            </a:extLst>
          </p:cNvPr>
          <p:cNvSpPr txBox="1"/>
          <p:nvPr/>
        </p:nvSpPr>
        <p:spPr>
          <a:xfrm>
            <a:off x="1280045" y="5280882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0x4750 (Struct*)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EA9A0F-C058-61CD-CCEA-BF32E3304D5D}"/>
              </a:ext>
            </a:extLst>
          </p:cNvPr>
          <p:cNvSpPr/>
          <p:nvPr/>
        </p:nvSpPr>
        <p:spPr>
          <a:xfrm>
            <a:off x="9157629" y="3595258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16A34E-F8D5-D9A4-5FF9-4E39B5C5F5D4}"/>
              </a:ext>
            </a:extLst>
          </p:cNvPr>
          <p:cNvSpPr/>
          <p:nvPr/>
        </p:nvSpPr>
        <p:spPr>
          <a:xfrm>
            <a:off x="9157629" y="4268529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4F9A62-E5A3-1A3A-E1C8-726717292DBD}"/>
              </a:ext>
            </a:extLst>
          </p:cNvPr>
          <p:cNvSpPr/>
          <p:nvPr/>
        </p:nvSpPr>
        <p:spPr>
          <a:xfrm>
            <a:off x="9156601" y="4941800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E54093-6611-541B-9426-1F1CB519E6D9}"/>
              </a:ext>
            </a:extLst>
          </p:cNvPr>
          <p:cNvSpPr/>
          <p:nvPr/>
        </p:nvSpPr>
        <p:spPr>
          <a:xfrm>
            <a:off x="9156601" y="5615071"/>
            <a:ext cx="1754326" cy="67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C205587-134D-4F2E-60B7-8A6B9B86FD35}"/>
              </a:ext>
            </a:extLst>
          </p:cNvPr>
          <p:cNvCxnSpPr>
            <a:stCxn id="4" idx="1"/>
            <a:endCxn id="3" idx="3"/>
          </p:cNvCxnSpPr>
          <p:nvPr/>
        </p:nvCxnSpPr>
        <p:spPr>
          <a:xfrm rot="10800000" flipV="1">
            <a:off x="3829141" y="3931893"/>
            <a:ext cx="5328488" cy="15798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1DD9A9-4F5C-A55E-E506-CFAF73613A17}"/>
              </a:ext>
            </a:extLst>
          </p:cNvPr>
          <p:cNvSpPr/>
          <p:nvPr/>
        </p:nvSpPr>
        <p:spPr>
          <a:xfrm>
            <a:off x="5218837" y="1030233"/>
            <a:ext cx="175432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21341</a:t>
            </a:r>
            <a:endParaRPr lang="ko-KR" altLang="en-US" sz="28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42D54-3C32-A323-8EAF-299F030CEB4E}"/>
              </a:ext>
            </a:extLst>
          </p:cNvPr>
          <p:cNvSpPr txBox="1"/>
          <p:nvPr/>
        </p:nvSpPr>
        <p:spPr>
          <a:xfrm>
            <a:off x="5826534" y="487089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C5C76-3F9C-C9CE-1B41-4F492367D2A0}"/>
              </a:ext>
            </a:extLst>
          </p:cNvPr>
          <p:cNvSpPr txBox="1"/>
          <p:nvPr/>
        </p:nvSpPr>
        <p:spPr>
          <a:xfrm>
            <a:off x="5104381" y="1696487"/>
            <a:ext cx="198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0x4710 (int*)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9290CE5-D22C-402D-A1F1-DDCD2DAFFB4C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431754" y="1927320"/>
            <a:ext cx="1672627" cy="13755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2DB8BD-77DC-44CC-8B12-BE95F9788D6B}"/>
              </a:ext>
            </a:extLst>
          </p:cNvPr>
          <p:cNvSpPr txBox="1"/>
          <p:nvPr/>
        </p:nvSpPr>
        <p:spPr>
          <a:xfrm>
            <a:off x="9171190" y="3133593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Struct*[12]</a:t>
            </a:r>
          </a:p>
        </p:txBody>
      </p:sp>
    </p:spTree>
    <p:extLst>
      <p:ext uri="{BB962C8B-B14F-4D97-AF65-F5344CB8AC3E}">
        <p14:creationId xmlns:p14="http://schemas.microsoft.com/office/powerpoint/2010/main" val="152247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D10A-A2F7-4C42-FCBE-5953ADE825C1}"/>
              </a:ext>
            </a:extLst>
          </p:cNvPr>
          <p:cNvSpPr txBox="1"/>
          <p:nvPr/>
        </p:nvSpPr>
        <p:spPr>
          <a:xfrm>
            <a:off x="7954503" y="2920463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30274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D10A-A2F7-4C42-FCBE-5953ADE825C1}"/>
              </a:ext>
            </a:extLst>
          </p:cNvPr>
          <p:cNvSpPr txBox="1"/>
          <p:nvPr/>
        </p:nvSpPr>
        <p:spPr>
          <a:xfrm>
            <a:off x="6912556" y="2764499"/>
            <a:ext cx="3506088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부장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현 시리얼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선린인터넷고등학교 강의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년차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0670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pic>
        <p:nvPicPr>
          <p:cNvPr id="3" name="Picture 2" descr="유튜브크리에이터타운2020 - YouTube">
            <a:extLst>
              <a:ext uri="{FF2B5EF4-FFF2-40B4-BE49-F238E27FC236}">
                <a16:creationId xmlns:a16="http://schemas.microsoft.com/office/drawing/2014/main" id="{51420A6F-AC81-0DEC-D93E-E85937BCA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2" b="14052"/>
          <a:stretch/>
        </p:blipFill>
        <p:spPr bwMode="auto">
          <a:xfrm>
            <a:off x="1857375" y="2005009"/>
            <a:ext cx="38862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유튜브, '크리에이터 타운 운동회' 마인크래프트 서버에서 온라인 개최 - 글로벌이코노믹">
            <a:extLst>
              <a:ext uri="{FF2B5EF4-FFF2-40B4-BE49-F238E27FC236}">
                <a16:creationId xmlns:a16="http://schemas.microsoft.com/office/drawing/2014/main" id="{E110A5D1-0BD7-C243-B300-A2AB38F8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78" y="1609720"/>
            <a:ext cx="3338147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88395E-349C-B504-1C87-B45C7FDAEFBD}"/>
              </a:ext>
            </a:extLst>
          </p:cNvPr>
          <p:cNvSpPr txBox="1"/>
          <p:nvPr/>
        </p:nvSpPr>
        <p:spPr>
          <a:xfrm>
            <a:off x="4989769" y="4907634"/>
            <a:ext cx="2212465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QA,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개발자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스태프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8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강사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ADC6-349A-B83A-B5DD-99F14BCE912B}"/>
              </a:ext>
            </a:extLst>
          </p:cNvPr>
          <p:cNvSpPr txBox="1"/>
          <p:nvPr/>
        </p:nvSpPr>
        <p:spPr>
          <a:xfrm>
            <a:off x="3158134" y="5199977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pic>
        <p:nvPicPr>
          <p:cNvPr id="6" name="그림 5" descr="클립아트, 그림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44BD7AF-79ED-9AF3-6F60-B6332ED6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39" y="1704698"/>
            <a:ext cx="3089805" cy="3089805"/>
          </a:xfrm>
          <a:prstGeom prst="ellipse">
            <a:avLst/>
          </a:prstGeom>
          <a:ln w="28575" cap="rnd">
            <a:solidFill>
              <a:schemeClr val="tx1"/>
            </a:solidFill>
            <a:prstDash val="solid"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E56CB-8CD9-DA9B-ECC1-413324870506}"/>
              </a:ext>
            </a:extLst>
          </p:cNvPr>
          <p:cNvSpPr txBox="1"/>
          <p:nvPr/>
        </p:nvSpPr>
        <p:spPr>
          <a:xfrm>
            <a:off x="6549036" y="2713066"/>
            <a:ext cx="2516395" cy="143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디스코드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223468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5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수업 소개 및 일정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5F9B-DAEC-AA1C-AB1A-F8D5067032A7}"/>
              </a:ext>
            </a:extLst>
          </p:cNvPr>
          <p:cNvSpPr txBox="1"/>
          <p:nvPr/>
        </p:nvSpPr>
        <p:spPr>
          <a:xfrm>
            <a:off x="2091540" y="2099740"/>
            <a:ext cx="8008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</a:t>
            </a:r>
            <a:r>
              <a:rPr lang="ko-KR" altLang="en-US" sz="40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언어를 이용한 콘솔 게임 프로그래밍</a:t>
            </a:r>
            <a:endParaRPr lang="en-US" altLang="ko-KR" sz="40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C29DA-D9EA-D667-E9CF-D8C5A650817F}"/>
              </a:ext>
            </a:extLst>
          </p:cNvPr>
          <p:cNvSpPr txBox="1"/>
          <p:nvPr/>
        </p:nvSpPr>
        <p:spPr>
          <a:xfrm>
            <a:off x="4330134" y="3429000"/>
            <a:ext cx="3531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복습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구조 이해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프로젝트 개발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32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988</Words>
  <Application>Microsoft Office PowerPoint</Application>
  <PresentationFormat>와이드스크린</PresentationFormat>
  <Paragraphs>405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117</cp:revision>
  <dcterms:created xsi:type="dcterms:W3CDTF">2024-07-09T01:59:19Z</dcterms:created>
  <dcterms:modified xsi:type="dcterms:W3CDTF">2024-07-09T03:41:16Z</dcterms:modified>
</cp:coreProperties>
</file>