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5.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스네이크 게임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679973" y="5664498"/>
            <a:ext cx="683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매 업데이트마다 실행할 코드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298691"/>
            <a:ext cx="831272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isFinished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002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198517" y="5230389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finish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게임이 끝난 후 설정 복구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843637"/>
            <a:ext cx="83127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2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9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스네이크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4831979" y="568478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스네이크 게임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17AFC-6A19-3DD6-5944-A8B5886B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06" y="880828"/>
            <a:ext cx="7246787" cy="43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스네이크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623319" y="4631839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게임은 총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가지 요소가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뱀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14609-2CF9-7566-83CF-C956E28A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4" y="1051213"/>
            <a:ext cx="3024332" cy="30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스네이크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304423" y="3357221"/>
            <a:ext cx="95833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WASD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방향을 제어하고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방향에 맞춰 뱀의 머리가 이동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뱀의 몸은 그 앞의 머리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몸을 따라 이동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자신의 몸이나 벽에 닿으면 게임 오버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066F8-8510-ABD5-3740-7F4030AE3D0B}"/>
              </a:ext>
            </a:extLst>
          </p:cNvPr>
          <p:cNvSpPr txBox="1"/>
          <p:nvPr/>
        </p:nvSpPr>
        <p:spPr>
          <a:xfrm>
            <a:off x="5723988" y="1702365"/>
            <a:ext cx="744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뱀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02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스네이크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24679" y="3643549"/>
            <a:ext cx="10342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뱀의 머리가 사과에 닿으면 무작위 위치에 사과가 다시 생성됨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뱀의 몸통의 길이가 하나 증가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꼬리 위치에 생성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066F8-8510-ABD5-3740-7F4030AE3D0B}"/>
              </a:ext>
            </a:extLst>
          </p:cNvPr>
          <p:cNvSpPr txBox="1"/>
          <p:nvPr/>
        </p:nvSpPr>
        <p:spPr>
          <a:xfrm>
            <a:off x="5444264" y="1988693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사과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07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6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671685" y="3643549"/>
            <a:ext cx="8848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오브젝트는 벽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(+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점수 출력 오브젝트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벽과 점수 출력 오브젝트는 별도의 제어를 하지 않음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066F8-8510-ABD5-3740-7F4030AE3D0B}"/>
              </a:ext>
            </a:extLst>
          </p:cNvPr>
          <p:cNvSpPr txBox="1"/>
          <p:nvPr/>
        </p:nvSpPr>
        <p:spPr>
          <a:xfrm>
            <a:off x="4884816" y="1988693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오브젝트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15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572578" y="3643549"/>
            <a:ext cx="7047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뱀은 머리와 몸통을 모두 오브젝트로 구현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066F8-8510-ABD5-3740-7F4030AE3D0B}"/>
              </a:ext>
            </a:extLst>
          </p:cNvPr>
          <p:cNvSpPr txBox="1"/>
          <p:nvPr/>
        </p:nvSpPr>
        <p:spPr>
          <a:xfrm>
            <a:off x="5723988" y="1988693"/>
            <a:ext cx="744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뱀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5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1963198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3009112"/>
            <a:ext cx="1840568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gamelib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스네이크 게임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설계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10986" y="4751911"/>
            <a:ext cx="11170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시작되고 방향키를 누르면 이동을 시작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키를 누르자마자 이동하는 것이 아니며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키는 방향을 지정하는 역할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53E4-EAC0-30BF-8EEA-7490781E2014}"/>
              </a:ext>
            </a:extLst>
          </p:cNvPr>
          <p:cNvSpPr/>
          <p:nvPr/>
        </p:nvSpPr>
        <p:spPr>
          <a:xfrm>
            <a:off x="5735781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9D1CD-3919-91C2-7BA4-8636B603EB62}"/>
              </a:ext>
            </a:extLst>
          </p:cNvPr>
          <p:cNvSpPr/>
          <p:nvPr/>
        </p:nvSpPr>
        <p:spPr>
          <a:xfrm>
            <a:off x="6636327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47E5-0C9F-A228-3269-77200AB2B550}"/>
              </a:ext>
            </a:extLst>
          </p:cNvPr>
          <p:cNvSpPr/>
          <p:nvPr/>
        </p:nvSpPr>
        <p:spPr>
          <a:xfrm>
            <a:off x="4835235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E82A0-1EA3-E193-3268-50AC9A167DA7}"/>
              </a:ext>
            </a:extLst>
          </p:cNvPr>
          <p:cNvSpPr/>
          <p:nvPr/>
        </p:nvSpPr>
        <p:spPr>
          <a:xfrm>
            <a:off x="3934689" y="2503055"/>
            <a:ext cx="720436" cy="720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7BA9-515A-C134-8A3C-331FE5EF1153}"/>
              </a:ext>
            </a:extLst>
          </p:cNvPr>
          <p:cNvSpPr/>
          <p:nvPr/>
        </p:nvSpPr>
        <p:spPr>
          <a:xfrm>
            <a:off x="7536873" y="2503055"/>
            <a:ext cx="7204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AD2FB0-3848-247D-4C16-803F4646F689}"/>
              </a:ext>
            </a:extLst>
          </p:cNvPr>
          <p:cNvCxnSpPr/>
          <p:nvPr/>
        </p:nvCxnSpPr>
        <p:spPr>
          <a:xfrm>
            <a:off x="6253018" y="2179782"/>
            <a:ext cx="2004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0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46448" y="4751911"/>
            <a:ext cx="1089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방향키를 눌러 꺾을 수 있는데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편의를 위해 역방향의 이동은 막음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53E4-EAC0-30BF-8EEA-7490781E2014}"/>
              </a:ext>
            </a:extLst>
          </p:cNvPr>
          <p:cNvSpPr/>
          <p:nvPr/>
        </p:nvSpPr>
        <p:spPr>
          <a:xfrm>
            <a:off x="5735781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9D1CD-3919-91C2-7BA4-8636B603EB62}"/>
              </a:ext>
            </a:extLst>
          </p:cNvPr>
          <p:cNvSpPr/>
          <p:nvPr/>
        </p:nvSpPr>
        <p:spPr>
          <a:xfrm>
            <a:off x="6636327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47E5-0C9F-A228-3269-77200AB2B550}"/>
              </a:ext>
            </a:extLst>
          </p:cNvPr>
          <p:cNvSpPr/>
          <p:nvPr/>
        </p:nvSpPr>
        <p:spPr>
          <a:xfrm>
            <a:off x="4835235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E82A0-1EA3-E193-3268-50AC9A167DA7}"/>
              </a:ext>
            </a:extLst>
          </p:cNvPr>
          <p:cNvSpPr/>
          <p:nvPr/>
        </p:nvSpPr>
        <p:spPr>
          <a:xfrm>
            <a:off x="3934689" y="2503055"/>
            <a:ext cx="720436" cy="720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7BA9-515A-C134-8A3C-331FE5EF1153}"/>
              </a:ext>
            </a:extLst>
          </p:cNvPr>
          <p:cNvSpPr/>
          <p:nvPr/>
        </p:nvSpPr>
        <p:spPr>
          <a:xfrm>
            <a:off x="7536873" y="2503055"/>
            <a:ext cx="7204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AD2FB0-3848-247D-4C16-803F4646F689}"/>
              </a:ext>
            </a:extLst>
          </p:cNvPr>
          <p:cNvCxnSpPr>
            <a:cxnSpLocks/>
          </p:cNvCxnSpPr>
          <p:nvPr/>
        </p:nvCxnSpPr>
        <p:spPr>
          <a:xfrm>
            <a:off x="7897090" y="3429000"/>
            <a:ext cx="0" cy="65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CB1DC1-BD0A-FD62-2B7A-9D12F3B269DC}"/>
              </a:ext>
            </a:extLst>
          </p:cNvPr>
          <p:cNvCxnSpPr>
            <a:cxnSpLocks/>
          </p:cNvCxnSpPr>
          <p:nvPr/>
        </p:nvCxnSpPr>
        <p:spPr>
          <a:xfrm flipV="1">
            <a:off x="7897090" y="1701800"/>
            <a:ext cx="0" cy="65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1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75872" y="4751911"/>
            <a:ext cx="10240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업데이트 함수에서는 현재 이동 방향에 맞춰 몸통을 이동시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53E4-EAC0-30BF-8EEA-7490781E2014}"/>
              </a:ext>
            </a:extLst>
          </p:cNvPr>
          <p:cNvSpPr/>
          <p:nvPr/>
        </p:nvSpPr>
        <p:spPr>
          <a:xfrm>
            <a:off x="5735781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9D1CD-3919-91C2-7BA4-8636B603EB62}"/>
              </a:ext>
            </a:extLst>
          </p:cNvPr>
          <p:cNvSpPr/>
          <p:nvPr/>
        </p:nvSpPr>
        <p:spPr>
          <a:xfrm>
            <a:off x="6636327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47E5-0C9F-A228-3269-77200AB2B550}"/>
              </a:ext>
            </a:extLst>
          </p:cNvPr>
          <p:cNvSpPr/>
          <p:nvPr/>
        </p:nvSpPr>
        <p:spPr>
          <a:xfrm>
            <a:off x="4835235" y="2503055"/>
            <a:ext cx="720436" cy="720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E82A0-1EA3-E193-3268-50AC9A167DA7}"/>
              </a:ext>
            </a:extLst>
          </p:cNvPr>
          <p:cNvSpPr/>
          <p:nvPr/>
        </p:nvSpPr>
        <p:spPr>
          <a:xfrm>
            <a:off x="7536873" y="1579419"/>
            <a:ext cx="7204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7BA9-515A-C134-8A3C-331FE5EF1153}"/>
              </a:ext>
            </a:extLst>
          </p:cNvPr>
          <p:cNvSpPr/>
          <p:nvPr/>
        </p:nvSpPr>
        <p:spPr>
          <a:xfrm>
            <a:off x="7536873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1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11334" y="4807329"/>
            <a:ext cx="9969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 경로에 사과가 있다면 머리 앞에 새로운 몸통을 추가함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53E4-EAC0-30BF-8EEA-7490781E2014}"/>
              </a:ext>
            </a:extLst>
          </p:cNvPr>
          <p:cNvSpPr/>
          <p:nvPr/>
        </p:nvSpPr>
        <p:spPr>
          <a:xfrm>
            <a:off x="5735781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9D1CD-3919-91C2-7BA4-8636B603EB62}"/>
              </a:ext>
            </a:extLst>
          </p:cNvPr>
          <p:cNvSpPr/>
          <p:nvPr/>
        </p:nvSpPr>
        <p:spPr>
          <a:xfrm>
            <a:off x="6636327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47E5-0C9F-A228-3269-77200AB2B550}"/>
              </a:ext>
            </a:extLst>
          </p:cNvPr>
          <p:cNvSpPr/>
          <p:nvPr/>
        </p:nvSpPr>
        <p:spPr>
          <a:xfrm>
            <a:off x="4835235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E82A0-1EA3-E193-3268-50AC9A167DA7}"/>
              </a:ext>
            </a:extLst>
          </p:cNvPr>
          <p:cNvSpPr/>
          <p:nvPr/>
        </p:nvSpPr>
        <p:spPr>
          <a:xfrm>
            <a:off x="7536873" y="1579419"/>
            <a:ext cx="720436" cy="720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7BA9-515A-C134-8A3C-331FE5EF1153}"/>
              </a:ext>
            </a:extLst>
          </p:cNvPr>
          <p:cNvSpPr/>
          <p:nvPr/>
        </p:nvSpPr>
        <p:spPr>
          <a:xfrm>
            <a:off x="7536873" y="2503055"/>
            <a:ext cx="7204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08CCCD-1C4D-F0E4-B8E9-5B201047D56D}"/>
              </a:ext>
            </a:extLst>
          </p:cNvPr>
          <p:cNvSpPr/>
          <p:nvPr/>
        </p:nvSpPr>
        <p:spPr>
          <a:xfrm>
            <a:off x="3934689" y="2503055"/>
            <a:ext cx="720436" cy="720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2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게임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33222" y="4807329"/>
            <a:ext cx="10525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점수는 현재 몸통의 길이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사과를 먹으면 길이와 함께 점수 상승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Score = 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53E4-EAC0-30BF-8EEA-7490781E2014}"/>
              </a:ext>
            </a:extLst>
          </p:cNvPr>
          <p:cNvSpPr/>
          <p:nvPr/>
        </p:nvSpPr>
        <p:spPr>
          <a:xfrm>
            <a:off x="5735781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9D1CD-3919-91C2-7BA4-8636B603EB62}"/>
              </a:ext>
            </a:extLst>
          </p:cNvPr>
          <p:cNvSpPr/>
          <p:nvPr/>
        </p:nvSpPr>
        <p:spPr>
          <a:xfrm>
            <a:off x="6636327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47E5-0C9F-A228-3269-77200AB2B550}"/>
              </a:ext>
            </a:extLst>
          </p:cNvPr>
          <p:cNvSpPr/>
          <p:nvPr/>
        </p:nvSpPr>
        <p:spPr>
          <a:xfrm>
            <a:off x="4835235" y="2503055"/>
            <a:ext cx="720436" cy="720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E82A0-1EA3-E193-3268-50AC9A167DA7}"/>
              </a:ext>
            </a:extLst>
          </p:cNvPr>
          <p:cNvSpPr/>
          <p:nvPr/>
        </p:nvSpPr>
        <p:spPr>
          <a:xfrm>
            <a:off x="7536873" y="1579419"/>
            <a:ext cx="720436" cy="720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7BA9-515A-C134-8A3C-331FE5EF1153}"/>
              </a:ext>
            </a:extLst>
          </p:cNvPr>
          <p:cNvSpPr/>
          <p:nvPr/>
        </p:nvSpPr>
        <p:spPr>
          <a:xfrm>
            <a:off x="7536873" y="2503055"/>
            <a:ext cx="720436" cy="720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08CCCD-1C4D-F0E4-B8E9-5B201047D56D}"/>
              </a:ext>
            </a:extLst>
          </p:cNvPr>
          <p:cNvSpPr/>
          <p:nvPr/>
        </p:nvSpPr>
        <p:spPr>
          <a:xfrm>
            <a:off x="3934689" y="2503055"/>
            <a:ext cx="720436" cy="7204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26208" y="4417290"/>
            <a:ext cx="1033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제공된 두 파일인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 개발을 위한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묶고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기본 구조를 구현한 파일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93017" y="4417290"/>
            <a:ext cx="8206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리눅스에서는 정상 작동을 테스트한 상태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 Studio,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GCC)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060077" y="5561624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헤더 파일은 개발에 필요한 헤더 파일의 묶음과 함수가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616FD-473B-9392-FAFC-36E83016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" y="1080512"/>
            <a:ext cx="2419688" cy="3915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1EA7B8-902D-3507-3E3D-780B8DE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58" y="1828328"/>
            <a:ext cx="832601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11566" y="4306752"/>
            <a:ext cx="97690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메인 함수는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구조체를 생성한 후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launch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구조체는 현재 게임에 대한 정보와 설정들이 포함됨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update, TPS, width, 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74FF9-CE6E-DA3C-01BD-56B11491C0B6}"/>
              </a:ext>
            </a:extLst>
          </p:cNvPr>
          <p:cNvSpPr txBox="1"/>
          <p:nvPr/>
        </p:nvSpPr>
        <p:spPr>
          <a:xfrm>
            <a:off x="2013527" y="2203164"/>
            <a:ext cx="816494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game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(start, finish, update,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7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44284" y="5165734"/>
            <a:ext cx="990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각 시점에 호출되는 함수를 등록함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2685C-1EDF-1B34-E2E0-38348228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62" y="2163657"/>
            <a:ext cx="4410875" cy="17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072669" y="5904643"/>
            <a:ext cx="604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기본 설정과 오브젝트 생성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855345"/>
            <a:ext cx="831272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x);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d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"78"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0x05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2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607</Words>
  <Application>Microsoft Office PowerPoint</Application>
  <PresentationFormat>와이드스크린</PresentationFormat>
  <Paragraphs>101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375</cp:revision>
  <dcterms:created xsi:type="dcterms:W3CDTF">2024-07-09T01:59:19Z</dcterms:created>
  <dcterms:modified xsi:type="dcterms:W3CDTF">2024-07-16T04:14:07Z</dcterms:modified>
</cp:coreProperties>
</file>