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6CBD9-3A58-EC15-8839-7E27CF55C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A24D56-DDD7-190C-5E4F-FD7B96B4B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02903-F06E-F3F6-63F4-07AF240B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E5F24-74FB-C191-6736-157CED85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ACB88-06F8-BBBD-4F5C-68B5809E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77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9870E-A923-13DB-AD9A-F19A2E92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A77A6-D910-7538-9D1D-8049B03BD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33E07-1AAE-4416-6395-A75549CD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27038-BED8-9C19-8F2E-8EF97930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CC804-283C-004E-483B-B9176A5C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05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A7C88C-DA31-D043-622F-6A2B135A9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941F9A-D2F9-40C4-9545-AA1C7FB1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EA24A-2331-F412-B187-0201B9A2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6D163-4DE2-CBC4-9298-76B22A5D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586E0-51BE-CC37-7C10-13325421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80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520CA-EF4E-309B-0DE6-9D5873FB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A4DF1-17AA-1DE6-344E-A79B69BD1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6A7C2-CB4A-DAD6-F36F-114C2602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6CA61-001F-7DFA-FE87-5AB21CAE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CC1A5-24B4-DE4F-DDC4-A790AC6E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35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C8DF3-9CEF-DE91-8AC0-B4A1F492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97E3A4-5FF9-61E7-435C-ACC2882EB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031F9-EAAA-0E7C-08ED-E002928D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6D22D-A60F-A332-297F-90174F83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0E47F-74E7-4E13-6642-96FC1EB3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90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8686F-DA38-030A-0411-92AE3FA0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01647-A22F-BD24-BBE0-B14D3698A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48FAC4-3EFF-02E7-EADE-05711C37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3CD883-5F29-C36C-69E6-715DAD18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D63FE6-12A0-7DC0-EDEB-AACDF435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50F6D9-2045-9119-7FFD-C1ABF248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76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47BAD-CCF7-A18C-0F47-21A236BE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659A9-4B2A-E5BB-1016-ADEDE0A6D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ACA524-29AD-915F-A1BC-BB3842FB9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212062-8384-F8B4-8389-B914010CC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2019D3-0B13-F14C-E71E-8441E4A77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2290BA-C2C9-2ED3-87EC-0525687F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6A43EE-56E1-2EE2-BDAF-8F90569F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DFBE06-5A2B-9D6A-783C-8F0D548E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8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1A612-555A-05F9-A02D-F55337B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ED3654-4258-4354-E4CE-B05F5A21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4090D3-7FC7-FD5B-4615-DBB9A52C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03E15E-EFEC-007F-7C64-EA272B92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12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3D6681-33C7-F308-F024-EC5B25BF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4D5F9-EC91-89BF-BF40-7D1EBD9C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6F3746-F388-DC91-A78A-9E7FAA8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DFA5E-917D-D25A-2922-E38D7F5A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E71B1-0A37-64B7-45B2-2EDA20528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22FE6E-10AD-838E-A651-519452B78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9B4A2B-7D6A-9C13-B16D-3AC56342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F1711-EFA4-07B3-449F-953A1996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31DF7C-A7CE-3B7D-2CC1-C32DA1EC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2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52329-FFA3-1BFB-D68C-C7F01A26A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790B4F-BAFA-D3D6-105B-1003E7142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7BD847-4F22-9D94-649B-6671F4A1D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30592-995B-27C9-BEE6-7915E7E5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CA186E-C1DC-0511-A0AB-45545FF0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FF1-5CB7-6EA7-4EBC-AB0DD270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29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DCF3B5-821F-FA2A-0495-B38B93CC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4B77BC-83E7-3289-ABBF-C8745251E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AA0CF-9B88-8715-8ADA-0F82030D7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D2137D-FCAD-4A2C-A376-D771F7F498E7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7C1AB-30CA-9B69-BCAB-A9FFEFD18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20D1A-92ED-24B1-F111-27424AA10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951436-4E8D-4049-557E-22A4CA0F2634}"/>
              </a:ext>
            </a:extLst>
          </p:cNvPr>
          <p:cNvSpPr txBox="1"/>
          <p:nvPr/>
        </p:nvSpPr>
        <p:spPr>
          <a:xfrm>
            <a:off x="2174318" y="2659559"/>
            <a:ext cx="7843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2024 </a:t>
            </a:r>
            <a:r>
              <a:rPr lang="en-US" altLang="ko-KR" sz="440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ConsoleGame</a:t>
            </a:r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Lecture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6BE7F-B059-68A9-573E-B433915846B6}"/>
              </a:ext>
            </a:extLst>
          </p:cNvPr>
          <p:cNvSpPr txBox="1"/>
          <p:nvPr/>
        </p:nvSpPr>
        <p:spPr>
          <a:xfrm>
            <a:off x="2322563" y="3429000"/>
            <a:ext cx="2520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1. C</a:t>
            </a:r>
            <a:r>
              <a:rPr lang="ko-KR" altLang="en-US" sz="2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언어 복습하기</a:t>
            </a:r>
            <a:endParaRPr lang="en-US" altLang="ko-KR" sz="2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68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810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수업 소개 및 일정 안내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55F9B-DAEC-AA1C-AB1A-F8D5067032A7}"/>
              </a:ext>
            </a:extLst>
          </p:cNvPr>
          <p:cNvSpPr txBox="1"/>
          <p:nvPr/>
        </p:nvSpPr>
        <p:spPr>
          <a:xfrm>
            <a:off x="5006603" y="2099740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수업 구성</a:t>
            </a:r>
            <a:endParaRPr lang="en-US" altLang="ko-KR" sz="40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29DA-D9EA-D667-E9CF-D8C5A650817F}"/>
              </a:ext>
            </a:extLst>
          </p:cNvPr>
          <p:cNvSpPr txBox="1"/>
          <p:nvPr/>
        </p:nvSpPr>
        <p:spPr>
          <a:xfrm>
            <a:off x="3332263" y="3429000"/>
            <a:ext cx="55274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실습 이전 짧은 이론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(30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분 이내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이론에 대한 실습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중간에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분 쉬는시간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294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810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수업 소개 및 일정 안내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55F9B-DAEC-AA1C-AB1A-F8D5067032A7}"/>
              </a:ext>
            </a:extLst>
          </p:cNvPr>
          <p:cNvSpPr txBox="1"/>
          <p:nvPr/>
        </p:nvSpPr>
        <p:spPr>
          <a:xfrm>
            <a:off x="5006604" y="1047751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수업 일정</a:t>
            </a:r>
            <a:endParaRPr lang="en-US" altLang="ko-KR" sz="40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AE598A5-725F-4943-6BE8-2A4B6958BFB6}"/>
              </a:ext>
            </a:extLst>
          </p:cNvPr>
          <p:cNvGrpSpPr/>
          <p:nvPr/>
        </p:nvGrpSpPr>
        <p:grpSpPr>
          <a:xfrm>
            <a:off x="1884362" y="2200270"/>
            <a:ext cx="8423275" cy="3609979"/>
            <a:chOff x="2995612" y="1800221"/>
            <a:chExt cx="6200775" cy="265747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1AD3E1B-781D-BC77-2A74-A8231FD490EE}"/>
                </a:ext>
              </a:extLst>
            </p:cNvPr>
            <p:cNvSpPr/>
            <p:nvPr/>
          </p:nvSpPr>
          <p:spPr>
            <a:xfrm>
              <a:off x="2995612" y="1800224"/>
              <a:ext cx="885825" cy="885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rgbClr val="FF0000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7</a:t>
              </a:r>
            </a:p>
            <a:p>
              <a:pPr algn="ctr"/>
              <a:endParaRPr lang="en-US" altLang="ko-KR" sz="2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en-US" altLang="ko-KR" sz="2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2298A55-7AAA-8931-A3F4-635F10DABA18}"/>
                </a:ext>
              </a:extLst>
            </p:cNvPr>
            <p:cNvSpPr/>
            <p:nvPr/>
          </p:nvSpPr>
          <p:spPr>
            <a:xfrm>
              <a:off x="3881437" y="1800224"/>
              <a:ext cx="885825" cy="885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8</a:t>
              </a: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B3EC5F-DBE3-3103-88C5-A0245C5C0FC2}"/>
                </a:ext>
              </a:extLst>
            </p:cNvPr>
            <p:cNvSpPr/>
            <p:nvPr/>
          </p:nvSpPr>
          <p:spPr>
            <a:xfrm>
              <a:off x="4767262" y="1800224"/>
              <a:ext cx="885825" cy="88582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9</a:t>
              </a: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8203924-7819-ECBC-FAF8-6052C3F90C58}"/>
                </a:ext>
              </a:extLst>
            </p:cNvPr>
            <p:cNvSpPr/>
            <p:nvPr/>
          </p:nvSpPr>
          <p:spPr>
            <a:xfrm>
              <a:off x="5653087" y="1800224"/>
              <a:ext cx="885825" cy="885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10</a:t>
              </a: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43C37F-16E9-4C5D-B050-5BB0580E709A}"/>
                </a:ext>
              </a:extLst>
            </p:cNvPr>
            <p:cNvSpPr/>
            <p:nvPr/>
          </p:nvSpPr>
          <p:spPr>
            <a:xfrm>
              <a:off x="6538912" y="1800223"/>
              <a:ext cx="885825" cy="88582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11</a:t>
              </a: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8066F7D-27A2-5438-0E57-1CEE731C3E9E}"/>
                </a:ext>
              </a:extLst>
            </p:cNvPr>
            <p:cNvSpPr/>
            <p:nvPr/>
          </p:nvSpPr>
          <p:spPr>
            <a:xfrm>
              <a:off x="7424737" y="1800222"/>
              <a:ext cx="885825" cy="88582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12</a:t>
              </a: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0A390ED-0816-C36E-27F4-F8805EAAFDF1}"/>
                </a:ext>
              </a:extLst>
            </p:cNvPr>
            <p:cNvSpPr/>
            <p:nvPr/>
          </p:nvSpPr>
          <p:spPr>
            <a:xfrm>
              <a:off x="8310562" y="1800221"/>
              <a:ext cx="885825" cy="885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rgbClr val="0070C0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13</a:t>
              </a:r>
            </a:p>
            <a:p>
              <a:pPr algn="ctr"/>
              <a:endParaRPr lang="en-US" altLang="ko-KR" sz="2400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34C1C61-A449-3919-9EA7-93C10704E0D7}"/>
                </a:ext>
              </a:extLst>
            </p:cNvPr>
            <p:cNvSpPr/>
            <p:nvPr/>
          </p:nvSpPr>
          <p:spPr>
            <a:xfrm>
              <a:off x="2995612" y="2686049"/>
              <a:ext cx="885825" cy="885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rgbClr val="FF0000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14</a:t>
              </a:r>
            </a:p>
            <a:p>
              <a:pPr algn="ctr"/>
              <a:endParaRPr lang="en-US" altLang="ko-KR" sz="2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en-US" altLang="ko-KR" sz="2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79AB8DF-C246-AEC3-AE5C-CD3964A77954}"/>
                </a:ext>
              </a:extLst>
            </p:cNvPr>
            <p:cNvSpPr/>
            <p:nvPr/>
          </p:nvSpPr>
          <p:spPr>
            <a:xfrm>
              <a:off x="3881437" y="2686049"/>
              <a:ext cx="885825" cy="88582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15</a:t>
              </a: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BF72E50-4F47-31D9-894E-FF78F2F376BC}"/>
                </a:ext>
              </a:extLst>
            </p:cNvPr>
            <p:cNvSpPr/>
            <p:nvPr/>
          </p:nvSpPr>
          <p:spPr>
            <a:xfrm>
              <a:off x="4767262" y="2686049"/>
              <a:ext cx="885825" cy="88582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16</a:t>
              </a: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8AD92B2-BC11-5A00-0699-7D90D25ABBFD}"/>
                </a:ext>
              </a:extLst>
            </p:cNvPr>
            <p:cNvSpPr/>
            <p:nvPr/>
          </p:nvSpPr>
          <p:spPr>
            <a:xfrm>
              <a:off x="5653087" y="2686049"/>
              <a:ext cx="885825" cy="885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17</a:t>
              </a: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677470E-9EAF-1C45-BA63-ABEE86D61BE9}"/>
                </a:ext>
              </a:extLst>
            </p:cNvPr>
            <p:cNvSpPr/>
            <p:nvPr/>
          </p:nvSpPr>
          <p:spPr>
            <a:xfrm>
              <a:off x="6538912" y="2686048"/>
              <a:ext cx="885825" cy="88582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18</a:t>
              </a: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3FED093-F722-99EE-B1E6-8A746E2A9FBC}"/>
                </a:ext>
              </a:extLst>
            </p:cNvPr>
            <p:cNvSpPr/>
            <p:nvPr/>
          </p:nvSpPr>
          <p:spPr>
            <a:xfrm>
              <a:off x="7424737" y="2686047"/>
              <a:ext cx="885825" cy="885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19</a:t>
              </a: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81022A5-AB47-BBA4-7BCE-36DD897C72E2}"/>
                </a:ext>
              </a:extLst>
            </p:cNvPr>
            <p:cNvSpPr/>
            <p:nvPr/>
          </p:nvSpPr>
          <p:spPr>
            <a:xfrm>
              <a:off x="8310562" y="2686046"/>
              <a:ext cx="885825" cy="885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rgbClr val="0070C0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20</a:t>
              </a:r>
            </a:p>
            <a:p>
              <a:pPr algn="ctr"/>
              <a:endParaRPr lang="en-US" altLang="ko-KR" sz="2400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5FF7E97-F400-08FA-C0BA-F840882C0D1D}"/>
                </a:ext>
              </a:extLst>
            </p:cNvPr>
            <p:cNvSpPr/>
            <p:nvPr/>
          </p:nvSpPr>
          <p:spPr>
            <a:xfrm>
              <a:off x="2995612" y="3571874"/>
              <a:ext cx="885825" cy="885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rgbClr val="FF0000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21</a:t>
              </a:r>
            </a:p>
            <a:p>
              <a:pPr algn="ctr"/>
              <a:endParaRPr lang="en-US" altLang="ko-KR" sz="2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en-US" altLang="ko-KR" sz="2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EB0298E-F71F-5F65-C370-CCB9E9345BDB}"/>
                </a:ext>
              </a:extLst>
            </p:cNvPr>
            <p:cNvSpPr/>
            <p:nvPr/>
          </p:nvSpPr>
          <p:spPr>
            <a:xfrm>
              <a:off x="3881437" y="3571874"/>
              <a:ext cx="885825" cy="885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22</a:t>
              </a: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CA38117-A57B-B24D-8051-09D58DC509E0}"/>
                </a:ext>
              </a:extLst>
            </p:cNvPr>
            <p:cNvSpPr/>
            <p:nvPr/>
          </p:nvSpPr>
          <p:spPr>
            <a:xfrm>
              <a:off x="4767262" y="3571874"/>
              <a:ext cx="885825" cy="88582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23</a:t>
              </a: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3E61F1-C058-63A0-37AD-4B9D16410FB3}"/>
                </a:ext>
              </a:extLst>
            </p:cNvPr>
            <p:cNvSpPr/>
            <p:nvPr/>
          </p:nvSpPr>
          <p:spPr>
            <a:xfrm>
              <a:off x="5653087" y="3571874"/>
              <a:ext cx="885825" cy="885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24</a:t>
              </a: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82D35D2-8D71-8C54-CF4C-636EB8F4BBBD}"/>
                </a:ext>
              </a:extLst>
            </p:cNvPr>
            <p:cNvSpPr/>
            <p:nvPr/>
          </p:nvSpPr>
          <p:spPr>
            <a:xfrm>
              <a:off x="6538912" y="3571873"/>
              <a:ext cx="885825" cy="885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25</a:t>
              </a: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CD1CE70-3F56-412C-1D32-1A270FF8F55F}"/>
                </a:ext>
              </a:extLst>
            </p:cNvPr>
            <p:cNvSpPr/>
            <p:nvPr/>
          </p:nvSpPr>
          <p:spPr>
            <a:xfrm>
              <a:off x="7424737" y="3571872"/>
              <a:ext cx="885825" cy="88582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26</a:t>
              </a: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2C73C4B-14A9-4AB7-AD3F-B965C7508037}"/>
                </a:ext>
              </a:extLst>
            </p:cNvPr>
            <p:cNvSpPr/>
            <p:nvPr/>
          </p:nvSpPr>
          <p:spPr>
            <a:xfrm>
              <a:off x="8310562" y="3571871"/>
              <a:ext cx="885825" cy="885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rgbClr val="0070C0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27</a:t>
              </a:r>
            </a:p>
            <a:p>
              <a:pPr algn="ctr"/>
              <a:endParaRPr lang="en-US" altLang="ko-KR" sz="2400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38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810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수업 소개 및 일정 안내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55F9B-DAEC-AA1C-AB1A-F8D5067032A7}"/>
              </a:ext>
            </a:extLst>
          </p:cNvPr>
          <p:cNvSpPr txBox="1"/>
          <p:nvPr/>
        </p:nvSpPr>
        <p:spPr>
          <a:xfrm>
            <a:off x="5006604" y="1047751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수업 일정</a:t>
            </a:r>
            <a:endParaRPr lang="en-US" altLang="ko-KR" sz="40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AD3E1B-781D-BC77-2A74-A8231FD490EE}"/>
              </a:ext>
            </a:extLst>
          </p:cNvPr>
          <p:cNvSpPr/>
          <p:nvPr/>
        </p:nvSpPr>
        <p:spPr>
          <a:xfrm>
            <a:off x="1884362" y="2200274"/>
            <a:ext cx="1203325" cy="120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7</a:t>
            </a:r>
          </a:p>
          <a:p>
            <a:pPr algn="ctr"/>
            <a:endParaRPr lang="en-US" altLang="ko-KR" sz="24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24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298A55-7AAA-8931-A3F4-635F10DABA18}"/>
              </a:ext>
            </a:extLst>
          </p:cNvPr>
          <p:cNvSpPr/>
          <p:nvPr/>
        </p:nvSpPr>
        <p:spPr>
          <a:xfrm>
            <a:off x="3087687" y="2200274"/>
            <a:ext cx="1203325" cy="120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8</a:t>
            </a:r>
          </a:p>
          <a:p>
            <a:pPr algn="ctr"/>
            <a:endParaRPr lang="en-US" altLang="ko-KR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B3EC5F-DBE3-3103-88C5-A0245C5C0FC2}"/>
              </a:ext>
            </a:extLst>
          </p:cNvPr>
          <p:cNvSpPr/>
          <p:nvPr/>
        </p:nvSpPr>
        <p:spPr>
          <a:xfrm>
            <a:off x="4291012" y="2200274"/>
            <a:ext cx="1203325" cy="1203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9</a:t>
            </a:r>
          </a:p>
          <a:p>
            <a:pPr algn="ctr"/>
            <a:endParaRPr lang="en-US" altLang="ko-KR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203924-7819-ECBC-FAF8-6052C3F90C58}"/>
              </a:ext>
            </a:extLst>
          </p:cNvPr>
          <p:cNvSpPr/>
          <p:nvPr/>
        </p:nvSpPr>
        <p:spPr>
          <a:xfrm>
            <a:off x="5494337" y="2200274"/>
            <a:ext cx="1203325" cy="120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</a:t>
            </a:r>
          </a:p>
          <a:p>
            <a:pPr algn="ctr"/>
            <a:endParaRPr lang="en-US" altLang="ko-KR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43C37F-16E9-4C5D-B050-5BB0580E709A}"/>
              </a:ext>
            </a:extLst>
          </p:cNvPr>
          <p:cNvSpPr/>
          <p:nvPr/>
        </p:nvSpPr>
        <p:spPr>
          <a:xfrm>
            <a:off x="6697662" y="2200273"/>
            <a:ext cx="1203325" cy="1203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11</a:t>
            </a:r>
          </a:p>
          <a:p>
            <a:pPr algn="ctr"/>
            <a:endParaRPr lang="en-US" altLang="ko-KR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066F7D-27A2-5438-0E57-1CEE731C3E9E}"/>
              </a:ext>
            </a:extLst>
          </p:cNvPr>
          <p:cNvSpPr/>
          <p:nvPr/>
        </p:nvSpPr>
        <p:spPr>
          <a:xfrm>
            <a:off x="7900987" y="2200271"/>
            <a:ext cx="1203325" cy="1203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12</a:t>
            </a:r>
          </a:p>
          <a:p>
            <a:pPr algn="ctr"/>
            <a:endParaRPr lang="en-US" altLang="ko-KR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A390ED-0816-C36E-27F4-F8805EAAFDF1}"/>
              </a:ext>
            </a:extLst>
          </p:cNvPr>
          <p:cNvSpPr/>
          <p:nvPr/>
        </p:nvSpPr>
        <p:spPr>
          <a:xfrm>
            <a:off x="9104312" y="2200270"/>
            <a:ext cx="1203325" cy="120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13</a:t>
            </a:r>
          </a:p>
          <a:p>
            <a:pPr algn="ctr"/>
            <a:endParaRPr lang="en-US" altLang="ko-KR" sz="2400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60F0B-8C21-C8CF-65B0-2CA040D7A99F}"/>
              </a:ext>
            </a:extLst>
          </p:cNvPr>
          <p:cNvSpPr txBox="1"/>
          <p:nvPr/>
        </p:nvSpPr>
        <p:spPr>
          <a:xfrm>
            <a:off x="4107044" y="3536024"/>
            <a:ext cx="1571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언어 복습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531524-BFB7-DF09-8178-B9E878214314}"/>
              </a:ext>
            </a:extLst>
          </p:cNvPr>
          <p:cNvSpPr txBox="1"/>
          <p:nvPr/>
        </p:nvSpPr>
        <p:spPr>
          <a:xfrm>
            <a:off x="6459192" y="3536023"/>
            <a:ext cx="1680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Windows.h</a:t>
            </a:r>
          </a:p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 분리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47603F-667E-24B0-00AE-E1D07C0A4927}"/>
              </a:ext>
            </a:extLst>
          </p:cNvPr>
          <p:cNvSpPr txBox="1"/>
          <p:nvPr/>
        </p:nvSpPr>
        <p:spPr>
          <a:xfrm>
            <a:off x="7670531" y="4367020"/>
            <a:ext cx="16642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 구조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콘솔 입출력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88DE96-2CD0-35AF-5931-0814526DA171}"/>
              </a:ext>
            </a:extLst>
          </p:cNvPr>
          <p:cNvCxnSpPr>
            <a:stCxn id="27" idx="0"/>
          </p:cNvCxnSpPr>
          <p:nvPr/>
        </p:nvCxnSpPr>
        <p:spPr>
          <a:xfrm flipH="1" flipV="1">
            <a:off x="8502648" y="3536023"/>
            <a:ext cx="2" cy="830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49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810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수업 소개 및 일정 안내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55F9B-DAEC-AA1C-AB1A-F8D5067032A7}"/>
              </a:ext>
            </a:extLst>
          </p:cNvPr>
          <p:cNvSpPr txBox="1"/>
          <p:nvPr/>
        </p:nvSpPr>
        <p:spPr>
          <a:xfrm>
            <a:off x="5006604" y="1047751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수업 일정</a:t>
            </a:r>
            <a:endParaRPr lang="en-US" altLang="ko-KR" sz="40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AD3E1B-781D-BC77-2A74-A8231FD490EE}"/>
              </a:ext>
            </a:extLst>
          </p:cNvPr>
          <p:cNvSpPr/>
          <p:nvPr/>
        </p:nvSpPr>
        <p:spPr>
          <a:xfrm>
            <a:off x="1884362" y="2200274"/>
            <a:ext cx="1203325" cy="120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14</a:t>
            </a:r>
          </a:p>
          <a:p>
            <a:pPr algn="ctr"/>
            <a:endParaRPr lang="en-US" altLang="ko-KR" sz="24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24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298A55-7AAA-8931-A3F4-635F10DABA18}"/>
              </a:ext>
            </a:extLst>
          </p:cNvPr>
          <p:cNvSpPr/>
          <p:nvPr/>
        </p:nvSpPr>
        <p:spPr>
          <a:xfrm>
            <a:off x="3087687" y="2200274"/>
            <a:ext cx="1203325" cy="1203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</a:t>
            </a:r>
          </a:p>
          <a:p>
            <a:pPr algn="ctr"/>
            <a:endParaRPr lang="en-US" altLang="ko-KR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B3EC5F-DBE3-3103-88C5-A0245C5C0FC2}"/>
              </a:ext>
            </a:extLst>
          </p:cNvPr>
          <p:cNvSpPr/>
          <p:nvPr/>
        </p:nvSpPr>
        <p:spPr>
          <a:xfrm>
            <a:off x="4291012" y="2200274"/>
            <a:ext cx="1203325" cy="1203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16</a:t>
            </a:r>
          </a:p>
          <a:p>
            <a:pPr algn="ctr"/>
            <a:endParaRPr lang="en-US" altLang="ko-KR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203924-7819-ECBC-FAF8-6052C3F90C58}"/>
              </a:ext>
            </a:extLst>
          </p:cNvPr>
          <p:cNvSpPr/>
          <p:nvPr/>
        </p:nvSpPr>
        <p:spPr>
          <a:xfrm>
            <a:off x="5494337" y="2200274"/>
            <a:ext cx="1203325" cy="120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17</a:t>
            </a:r>
          </a:p>
          <a:p>
            <a:pPr algn="ctr"/>
            <a:endParaRPr lang="en-US" altLang="ko-KR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43C37F-16E9-4C5D-B050-5BB0580E709A}"/>
              </a:ext>
            </a:extLst>
          </p:cNvPr>
          <p:cNvSpPr/>
          <p:nvPr/>
        </p:nvSpPr>
        <p:spPr>
          <a:xfrm>
            <a:off x="6697662" y="2200273"/>
            <a:ext cx="1203325" cy="1203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18</a:t>
            </a:r>
          </a:p>
          <a:p>
            <a:pPr algn="ctr"/>
            <a:endParaRPr lang="en-US" altLang="ko-KR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066F7D-27A2-5438-0E57-1CEE731C3E9E}"/>
              </a:ext>
            </a:extLst>
          </p:cNvPr>
          <p:cNvSpPr/>
          <p:nvPr/>
        </p:nvSpPr>
        <p:spPr>
          <a:xfrm>
            <a:off x="7900987" y="2200271"/>
            <a:ext cx="1203325" cy="1203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19</a:t>
            </a:r>
          </a:p>
          <a:p>
            <a:pPr algn="ctr"/>
            <a:endParaRPr lang="en-US" altLang="ko-KR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A390ED-0816-C36E-27F4-F8805EAAFDF1}"/>
              </a:ext>
            </a:extLst>
          </p:cNvPr>
          <p:cNvSpPr/>
          <p:nvPr/>
        </p:nvSpPr>
        <p:spPr>
          <a:xfrm>
            <a:off x="9104312" y="2200270"/>
            <a:ext cx="1203325" cy="1203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</a:t>
            </a:r>
          </a:p>
          <a:p>
            <a:pPr algn="ctr"/>
            <a:endParaRPr lang="en-US" altLang="ko-KR" sz="2400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60F0B-8C21-C8CF-65B0-2CA040D7A99F}"/>
              </a:ext>
            </a:extLst>
          </p:cNvPr>
          <p:cNvSpPr txBox="1"/>
          <p:nvPr/>
        </p:nvSpPr>
        <p:spPr>
          <a:xfrm>
            <a:off x="4200820" y="3536024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예제 게임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531524-BFB7-DF09-8178-B9E878214314}"/>
              </a:ext>
            </a:extLst>
          </p:cNvPr>
          <p:cNvSpPr txBox="1"/>
          <p:nvPr/>
        </p:nvSpPr>
        <p:spPr>
          <a:xfrm>
            <a:off x="6607470" y="3536023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예제 게임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47603F-667E-24B0-00AE-E1D07C0A4927}"/>
              </a:ext>
            </a:extLst>
          </p:cNvPr>
          <p:cNvSpPr txBox="1"/>
          <p:nvPr/>
        </p:nvSpPr>
        <p:spPr>
          <a:xfrm>
            <a:off x="2705749" y="4367020"/>
            <a:ext cx="2021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동적 할당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 오브젝트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88DE96-2CD0-35AF-5931-0814526DA171}"/>
              </a:ext>
            </a:extLst>
          </p:cNvPr>
          <p:cNvCxnSpPr>
            <a:stCxn id="27" idx="0"/>
          </p:cNvCxnSpPr>
          <p:nvPr/>
        </p:nvCxnSpPr>
        <p:spPr>
          <a:xfrm flipH="1" flipV="1">
            <a:off x="3716600" y="3536023"/>
            <a:ext cx="3" cy="830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3901F1-CF04-28EE-AB14-70B2C6CB4640}"/>
              </a:ext>
            </a:extLst>
          </p:cNvPr>
          <p:cNvSpPr txBox="1"/>
          <p:nvPr/>
        </p:nvSpPr>
        <p:spPr>
          <a:xfrm>
            <a:off x="8591193" y="4367016"/>
            <a:ext cx="1026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선린톤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63987C0-41A5-70FC-665C-F4C7D9CDBD5A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9104312" y="3536019"/>
            <a:ext cx="2" cy="830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04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810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수업 소개 및 일정 안내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55F9B-DAEC-AA1C-AB1A-F8D5067032A7}"/>
              </a:ext>
            </a:extLst>
          </p:cNvPr>
          <p:cNvSpPr txBox="1"/>
          <p:nvPr/>
        </p:nvSpPr>
        <p:spPr>
          <a:xfrm>
            <a:off x="5006604" y="1047751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수업 일정</a:t>
            </a:r>
            <a:endParaRPr lang="en-US" altLang="ko-KR" sz="40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AD3E1B-781D-BC77-2A74-A8231FD490EE}"/>
              </a:ext>
            </a:extLst>
          </p:cNvPr>
          <p:cNvSpPr/>
          <p:nvPr/>
        </p:nvSpPr>
        <p:spPr>
          <a:xfrm>
            <a:off x="1884362" y="2200274"/>
            <a:ext cx="1203325" cy="120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21</a:t>
            </a:r>
          </a:p>
          <a:p>
            <a:pPr algn="ctr"/>
            <a:endParaRPr lang="en-US" altLang="ko-KR" sz="24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24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298A55-7AAA-8931-A3F4-635F10DABA18}"/>
              </a:ext>
            </a:extLst>
          </p:cNvPr>
          <p:cNvSpPr/>
          <p:nvPr/>
        </p:nvSpPr>
        <p:spPr>
          <a:xfrm>
            <a:off x="3087687" y="2200274"/>
            <a:ext cx="1203325" cy="120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22</a:t>
            </a:r>
          </a:p>
          <a:p>
            <a:pPr algn="ctr"/>
            <a:endParaRPr lang="en-US" altLang="ko-KR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B3EC5F-DBE3-3103-88C5-A0245C5C0FC2}"/>
              </a:ext>
            </a:extLst>
          </p:cNvPr>
          <p:cNvSpPr/>
          <p:nvPr/>
        </p:nvSpPr>
        <p:spPr>
          <a:xfrm>
            <a:off x="4291012" y="2200274"/>
            <a:ext cx="1203325" cy="1203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23</a:t>
            </a:r>
          </a:p>
          <a:p>
            <a:pPr algn="ctr"/>
            <a:endParaRPr lang="en-US" altLang="ko-KR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203924-7819-ECBC-FAF8-6052C3F90C58}"/>
              </a:ext>
            </a:extLst>
          </p:cNvPr>
          <p:cNvSpPr/>
          <p:nvPr/>
        </p:nvSpPr>
        <p:spPr>
          <a:xfrm>
            <a:off x="5494337" y="2200274"/>
            <a:ext cx="1203325" cy="120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24</a:t>
            </a:r>
          </a:p>
          <a:p>
            <a:pPr algn="ctr"/>
            <a:endParaRPr lang="en-US" altLang="ko-KR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43C37F-16E9-4C5D-B050-5BB0580E709A}"/>
              </a:ext>
            </a:extLst>
          </p:cNvPr>
          <p:cNvSpPr/>
          <p:nvPr/>
        </p:nvSpPr>
        <p:spPr>
          <a:xfrm>
            <a:off x="6697662" y="2200273"/>
            <a:ext cx="1203325" cy="120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25</a:t>
            </a:r>
          </a:p>
          <a:p>
            <a:pPr algn="ctr"/>
            <a:endParaRPr lang="en-US" altLang="ko-KR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066F7D-27A2-5438-0E57-1CEE731C3E9E}"/>
              </a:ext>
            </a:extLst>
          </p:cNvPr>
          <p:cNvSpPr/>
          <p:nvPr/>
        </p:nvSpPr>
        <p:spPr>
          <a:xfrm>
            <a:off x="7900987" y="2200271"/>
            <a:ext cx="1203325" cy="1203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26</a:t>
            </a:r>
          </a:p>
          <a:p>
            <a:pPr algn="ctr"/>
            <a:endParaRPr lang="en-US" altLang="ko-KR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A390ED-0816-C36E-27F4-F8805EAAFDF1}"/>
              </a:ext>
            </a:extLst>
          </p:cNvPr>
          <p:cNvSpPr/>
          <p:nvPr/>
        </p:nvSpPr>
        <p:spPr>
          <a:xfrm>
            <a:off x="9104312" y="2200270"/>
            <a:ext cx="1203325" cy="120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27</a:t>
            </a:r>
          </a:p>
          <a:p>
            <a:pPr algn="ctr"/>
            <a:endParaRPr lang="en-US" altLang="ko-KR" sz="2400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60F0B-8C21-C8CF-65B0-2CA040D7A99F}"/>
              </a:ext>
            </a:extLst>
          </p:cNvPr>
          <p:cNvSpPr txBox="1"/>
          <p:nvPr/>
        </p:nvSpPr>
        <p:spPr>
          <a:xfrm>
            <a:off x="4200820" y="3536024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예제 게임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531524-BFB7-DF09-8178-B9E878214314}"/>
              </a:ext>
            </a:extLst>
          </p:cNvPr>
          <p:cNvSpPr txBox="1"/>
          <p:nvPr/>
        </p:nvSpPr>
        <p:spPr>
          <a:xfrm>
            <a:off x="7491797" y="3536023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발표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505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810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수업 소개 및 일정 안내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55F9B-DAEC-AA1C-AB1A-F8D5067032A7}"/>
              </a:ext>
            </a:extLst>
          </p:cNvPr>
          <p:cNvSpPr txBox="1"/>
          <p:nvPr/>
        </p:nvSpPr>
        <p:spPr>
          <a:xfrm>
            <a:off x="4773366" y="2099740"/>
            <a:ext cx="2645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팀 프로젝트</a:t>
            </a:r>
            <a:endParaRPr lang="en-US" altLang="ko-KR" sz="40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29DA-D9EA-D667-E9CF-D8C5A650817F}"/>
              </a:ext>
            </a:extLst>
          </p:cNvPr>
          <p:cNvSpPr txBox="1"/>
          <p:nvPr/>
        </p:nvSpPr>
        <p:spPr>
          <a:xfrm>
            <a:off x="1484809" y="3429000"/>
            <a:ext cx="92223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1~4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명으로 팀 구성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팀끼리 예제 게임을 수정하거나 새로운 콘솔 게임 개발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계획은 바뀔 수 있음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703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810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수업 소개 및 일정 안내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55F9B-DAEC-AA1C-AB1A-F8D5067032A7}"/>
              </a:ext>
            </a:extLst>
          </p:cNvPr>
          <p:cNvSpPr txBox="1"/>
          <p:nvPr/>
        </p:nvSpPr>
        <p:spPr>
          <a:xfrm>
            <a:off x="1162317" y="2441486"/>
            <a:ext cx="9867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github.com/WooLyung/2024-ConsoleGame-Lecture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29DA-D9EA-D667-E9CF-D8C5A650817F}"/>
              </a:ext>
            </a:extLst>
          </p:cNvPr>
          <p:cNvSpPr txBox="1"/>
          <p:nvPr/>
        </p:nvSpPr>
        <p:spPr>
          <a:xfrm>
            <a:off x="1536114" y="3650673"/>
            <a:ext cx="91198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깃허브 링크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강의 자료를 포함한 파일들은 이 레파지토리에 업로드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468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459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C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언어와 메모리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29DA-D9EA-D667-E9CF-D8C5A650817F}"/>
              </a:ext>
            </a:extLst>
          </p:cNvPr>
          <p:cNvSpPr txBox="1"/>
          <p:nvPr/>
        </p:nvSpPr>
        <p:spPr>
          <a:xfrm>
            <a:off x="748225" y="5290691"/>
            <a:ext cx="106955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언어는 직접 메모리를 다룰 수 있는 언어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메모리를 먼저 이해하고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언어를 보면 다른 시각으로 볼 수 있음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D270762-B8E5-8381-E6DC-185849893E61}"/>
              </a:ext>
            </a:extLst>
          </p:cNvPr>
          <p:cNvGrpSpPr/>
          <p:nvPr/>
        </p:nvGrpSpPr>
        <p:grpSpPr>
          <a:xfrm>
            <a:off x="1595435" y="1257297"/>
            <a:ext cx="9001127" cy="1571033"/>
            <a:chOff x="1595435" y="1257297"/>
            <a:chExt cx="9001127" cy="157103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D4C1C70-DEB4-26C3-649C-643A4FEE666E}"/>
                </a:ext>
              </a:extLst>
            </p:cNvPr>
            <p:cNvSpPr/>
            <p:nvPr/>
          </p:nvSpPr>
          <p:spPr>
            <a:xfrm>
              <a:off x="5595937" y="1257300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BB8DB9-7D81-9BDF-19D7-2DE436641F55}"/>
                </a:ext>
              </a:extLst>
            </p:cNvPr>
            <p:cNvSpPr/>
            <p:nvPr/>
          </p:nvSpPr>
          <p:spPr>
            <a:xfrm>
              <a:off x="6596062" y="1257300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05A31CF-DC57-1C7D-E140-10D50AA86316}"/>
                </a:ext>
              </a:extLst>
            </p:cNvPr>
            <p:cNvSpPr/>
            <p:nvPr/>
          </p:nvSpPr>
          <p:spPr>
            <a:xfrm>
              <a:off x="7596187" y="1257300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1D7673-0230-4809-0985-47489A8DA228}"/>
                </a:ext>
              </a:extLst>
            </p:cNvPr>
            <p:cNvSpPr/>
            <p:nvPr/>
          </p:nvSpPr>
          <p:spPr>
            <a:xfrm>
              <a:off x="8596312" y="1257300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4C8C9AC-13A6-F048-026E-074E629B67BF}"/>
                </a:ext>
              </a:extLst>
            </p:cNvPr>
            <p:cNvSpPr/>
            <p:nvPr/>
          </p:nvSpPr>
          <p:spPr>
            <a:xfrm>
              <a:off x="9596437" y="1257300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DA8F4A1-BADA-4975-531C-10EABC3497AE}"/>
                </a:ext>
              </a:extLst>
            </p:cNvPr>
            <p:cNvSpPr/>
            <p:nvPr/>
          </p:nvSpPr>
          <p:spPr>
            <a:xfrm>
              <a:off x="4595812" y="1257300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55A2805-A7A1-BE23-96FB-A155969453D1}"/>
                </a:ext>
              </a:extLst>
            </p:cNvPr>
            <p:cNvSpPr/>
            <p:nvPr/>
          </p:nvSpPr>
          <p:spPr>
            <a:xfrm>
              <a:off x="3595687" y="1257299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2A7ED04-506D-F1DD-41C7-35E517B90D2E}"/>
                </a:ext>
              </a:extLst>
            </p:cNvPr>
            <p:cNvSpPr/>
            <p:nvPr/>
          </p:nvSpPr>
          <p:spPr>
            <a:xfrm>
              <a:off x="2595561" y="1257298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6160C7D-E672-774F-9603-DAD350BC0D26}"/>
                </a:ext>
              </a:extLst>
            </p:cNvPr>
            <p:cNvSpPr/>
            <p:nvPr/>
          </p:nvSpPr>
          <p:spPr>
            <a:xfrm>
              <a:off x="1595435" y="1257297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599121-4E4C-D659-C860-BAFEEB3EBA5A}"/>
                </a:ext>
              </a:extLst>
            </p:cNvPr>
            <p:cNvSpPr txBox="1"/>
            <p:nvPr/>
          </p:nvSpPr>
          <p:spPr>
            <a:xfrm>
              <a:off x="1656915" y="2343150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50AA50-0141-0703-34DF-1A30853BB4CC}"/>
                </a:ext>
              </a:extLst>
            </p:cNvPr>
            <p:cNvSpPr txBox="1"/>
            <p:nvPr/>
          </p:nvSpPr>
          <p:spPr>
            <a:xfrm>
              <a:off x="2657041" y="2343444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6371CA-0A43-811A-92C6-E9CBBEA224D8}"/>
                </a:ext>
              </a:extLst>
            </p:cNvPr>
            <p:cNvSpPr txBox="1"/>
            <p:nvPr/>
          </p:nvSpPr>
          <p:spPr>
            <a:xfrm>
              <a:off x="3657167" y="2343150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37513-2178-B698-FFE9-A17802629092}"/>
                </a:ext>
              </a:extLst>
            </p:cNvPr>
            <p:cNvSpPr txBox="1"/>
            <p:nvPr/>
          </p:nvSpPr>
          <p:spPr>
            <a:xfrm>
              <a:off x="4657293" y="2366665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D246DD-CFC8-A933-BEE3-FCB08862EA92}"/>
                </a:ext>
              </a:extLst>
            </p:cNvPr>
            <p:cNvSpPr txBox="1"/>
            <p:nvPr/>
          </p:nvSpPr>
          <p:spPr>
            <a:xfrm>
              <a:off x="5657419" y="2347615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57F929-0855-B250-B658-E8F980E06161}"/>
                </a:ext>
              </a:extLst>
            </p:cNvPr>
            <p:cNvSpPr txBox="1"/>
            <p:nvPr/>
          </p:nvSpPr>
          <p:spPr>
            <a:xfrm>
              <a:off x="6657545" y="2343150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214442-29F4-91AB-EB79-3FE53379ADCE}"/>
                </a:ext>
              </a:extLst>
            </p:cNvPr>
            <p:cNvSpPr txBox="1"/>
            <p:nvPr/>
          </p:nvSpPr>
          <p:spPr>
            <a:xfrm>
              <a:off x="7657671" y="2333922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3D3AF3-21E1-AEDC-6050-93074F2EF704}"/>
                </a:ext>
              </a:extLst>
            </p:cNvPr>
            <p:cNvSpPr txBox="1"/>
            <p:nvPr/>
          </p:nvSpPr>
          <p:spPr>
            <a:xfrm>
              <a:off x="8657797" y="2310258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B7FBCC-DE8A-2588-0FE6-FE2DE4C2DF99}"/>
                </a:ext>
              </a:extLst>
            </p:cNvPr>
            <p:cNvSpPr txBox="1"/>
            <p:nvPr/>
          </p:nvSpPr>
          <p:spPr>
            <a:xfrm>
              <a:off x="9657923" y="2310258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0x88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1FD2ED-300D-95DA-925B-A7A93229E90A}"/>
              </a:ext>
            </a:extLst>
          </p:cNvPr>
          <p:cNvSpPr/>
          <p:nvPr/>
        </p:nvSpPr>
        <p:spPr>
          <a:xfrm>
            <a:off x="55920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7BF64C-5A6F-D578-C0BA-E0E39B69FE58}"/>
              </a:ext>
            </a:extLst>
          </p:cNvPr>
          <p:cNvSpPr/>
          <p:nvPr/>
        </p:nvSpPr>
        <p:spPr>
          <a:xfrm>
            <a:off x="659213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859C87-1289-FDAC-4668-F618E2A97D69}"/>
              </a:ext>
            </a:extLst>
          </p:cNvPr>
          <p:cNvSpPr/>
          <p:nvPr/>
        </p:nvSpPr>
        <p:spPr>
          <a:xfrm>
            <a:off x="759225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F77C2B-65B0-6287-CEAB-C80B68835103}"/>
              </a:ext>
            </a:extLst>
          </p:cNvPr>
          <p:cNvSpPr/>
          <p:nvPr/>
        </p:nvSpPr>
        <p:spPr>
          <a:xfrm>
            <a:off x="85923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76212E-0C49-2548-BE94-F867B12CECE5}"/>
              </a:ext>
            </a:extLst>
          </p:cNvPr>
          <p:cNvSpPr/>
          <p:nvPr/>
        </p:nvSpPr>
        <p:spPr>
          <a:xfrm>
            <a:off x="95925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F92775-73DC-C0BB-5995-4FEC70A72414}"/>
              </a:ext>
            </a:extLst>
          </p:cNvPr>
          <p:cNvSpPr/>
          <p:nvPr/>
        </p:nvSpPr>
        <p:spPr>
          <a:xfrm>
            <a:off x="45918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188916-43DB-0E58-D0D6-1831E428C478}"/>
              </a:ext>
            </a:extLst>
          </p:cNvPr>
          <p:cNvSpPr/>
          <p:nvPr/>
        </p:nvSpPr>
        <p:spPr>
          <a:xfrm>
            <a:off x="3591759" y="2877736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8F8CA0-A688-CE7C-FEB1-BAB26EBE18F9}"/>
              </a:ext>
            </a:extLst>
          </p:cNvPr>
          <p:cNvSpPr/>
          <p:nvPr/>
        </p:nvSpPr>
        <p:spPr>
          <a:xfrm>
            <a:off x="2591633" y="2877735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65AE0D-8459-9D36-BAC7-6B3ACBFECB12}"/>
              </a:ext>
            </a:extLst>
          </p:cNvPr>
          <p:cNvSpPr/>
          <p:nvPr/>
        </p:nvSpPr>
        <p:spPr>
          <a:xfrm>
            <a:off x="1591507" y="2877734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0D3486-CC67-0771-F170-8784711187DC}"/>
              </a:ext>
            </a:extLst>
          </p:cNvPr>
          <p:cNvSpPr txBox="1"/>
          <p:nvPr/>
        </p:nvSpPr>
        <p:spPr>
          <a:xfrm>
            <a:off x="1652987" y="396358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0x89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C81E0C-D1DC-2ED1-48BF-A3DBEA418B03}"/>
              </a:ext>
            </a:extLst>
          </p:cNvPr>
          <p:cNvSpPr txBox="1"/>
          <p:nvPr/>
        </p:nvSpPr>
        <p:spPr>
          <a:xfrm>
            <a:off x="2647503" y="3963881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0x8A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C81C64-392C-35DC-64E2-3077A20DE5BD}"/>
              </a:ext>
            </a:extLst>
          </p:cNvPr>
          <p:cNvSpPr txBox="1"/>
          <p:nvPr/>
        </p:nvSpPr>
        <p:spPr>
          <a:xfrm>
            <a:off x="3650834" y="3963587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0x8B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2D0A12-0496-4EA8-62CF-F6F2E60B4FAB}"/>
              </a:ext>
            </a:extLst>
          </p:cNvPr>
          <p:cNvSpPr txBox="1"/>
          <p:nvPr/>
        </p:nvSpPr>
        <p:spPr>
          <a:xfrm>
            <a:off x="4650159" y="3987102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0x8C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52E416-A68B-2C47-F00E-94B036F3024B}"/>
              </a:ext>
            </a:extLst>
          </p:cNvPr>
          <p:cNvSpPr txBox="1"/>
          <p:nvPr/>
        </p:nvSpPr>
        <p:spPr>
          <a:xfrm>
            <a:off x="5644674" y="3968052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0x8D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425D8E-67F6-BC79-FCBA-33A31D8B5836}"/>
              </a:ext>
            </a:extLst>
          </p:cNvPr>
          <p:cNvSpPr txBox="1"/>
          <p:nvPr/>
        </p:nvSpPr>
        <p:spPr>
          <a:xfrm>
            <a:off x="6654418" y="3963587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0x8E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7CC06C-58F3-7BD1-F8CC-8C4C870DF376}"/>
              </a:ext>
            </a:extLst>
          </p:cNvPr>
          <p:cNvSpPr txBox="1"/>
          <p:nvPr/>
        </p:nvSpPr>
        <p:spPr>
          <a:xfrm>
            <a:off x="7659353" y="3954359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0x8F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CAD72-2DB4-FB93-FF94-BE2F804D7982}"/>
              </a:ext>
            </a:extLst>
          </p:cNvPr>
          <p:cNvSpPr txBox="1"/>
          <p:nvPr/>
        </p:nvSpPr>
        <p:spPr>
          <a:xfrm>
            <a:off x="8653870" y="393069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0x90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107F3-B1CF-09B9-CE30-EF1C3224FBC0}"/>
              </a:ext>
            </a:extLst>
          </p:cNvPr>
          <p:cNvSpPr txBox="1"/>
          <p:nvPr/>
        </p:nvSpPr>
        <p:spPr>
          <a:xfrm>
            <a:off x="9653996" y="393069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0x91</a:t>
            </a:r>
          </a:p>
        </p:txBody>
      </p:sp>
    </p:spTree>
    <p:extLst>
      <p:ext uri="{BB962C8B-B14F-4D97-AF65-F5344CB8AC3E}">
        <p14:creationId xmlns:p14="http://schemas.microsoft.com/office/powerpoint/2010/main" val="870632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C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언어와 메모리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29DA-D9EA-D667-E9CF-D8C5A650817F}"/>
              </a:ext>
            </a:extLst>
          </p:cNvPr>
          <p:cNvSpPr txBox="1"/>
          <p:nvPr/>
        </p:nvSpPr>
        <p:spPr>
          <a:xfrm>
            <a:off x="1349360" y="5290691"/>
            <a:ext cx="9493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메모리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실행중인 컴퓨터의 모든 정보를 담고 있는 공간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흔히 격자로 배치된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또는 길게 늘어진 상자들로 표현함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D270762-B8E5-8381-E6DC-185849893E61}"/>
              </a:ext>
            </a:extLst>
          </p:cNvPr>
          <p:cNvGrpSpPr/>
          <p:nvPr/>
        </p:nvGrpSpPr>
        <p:grpSpPr>
          <a:xfrm>
            <a:off x="1595435" y="1257297"/>
            <a:ext cx="9001127" cy="1571033"/>
            <a:chOff x="1595435" y="1257297"/>
            <a:chExt cx="9001127" cy="157103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D4C1C70-DEB4-26C3-649C-643A4FEE666E}"/>
                </a:ext>
              </a:extLst>
            </p:cNvPr>
            <p:cNvSpPr/>
            <p:nvPr/>
          </p:nvSpPr>
          <p:spPr>
            <a:xfrm>
              <a:off x="5595937" y="1257300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BB8DB9-7D81-9BDF-19D7-2DE436641F55}"/>
                </a:ext>
              </a:extLst>
            </p:cNvPr>
            <p:cNvSpPr/>
            <p:nvPr/>
          </p:nvSpPr>
          <p:spPr>
            <a:xfrm>
              <a:off x="6596062" y="1257300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05A31CF-DC57-1C7D-E140-10D50AA86316}"/>
                </a:ext>
              </a:extLst>
            </p:cNvPr>
            <p:cNvSpPr/>
            <p:nvPr/>
          </p:nvSpPr>
          <p:spPr>
            <a:xfrm>
              <a:off x="7596187" y="1257300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1D7673-0230-4809-0985-47489A8DA228}"/>
                </a:ext>
              </a:extLst>
            </p:cNvPr>
            <p:cNvSpPr/>
            <p:nvPr/>
          </p:nvSpPr>
          <p:spPr>
            <a:xfrm>
              <a:off x="8596312" y="1257300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4C8C9AC-13A6-F048-026E-074E629B67BF}"/>
                </a:ext>
              </a:extLst>
            </p:cNvPr>
            <p:cNvSpPr/>
            <p:nvPr/>
          </p:nvSpPr>
          <p:spPr>
            <a:xfrm>
              <a:off x="9596437" y="1257300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DA8F4A1-BADA-4975-531C-10EABC3497AE}"/>
                </a:ext>
              </a:extLst>
            </p:cNvPr>
            <p:cNvSpPr/>
            <p:nvPr/>
          </p:nvSpPr>
          <p:spPr>
            <a:xfrm>
              <a:off x="4595812" y="1257300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55A2805-A7A1-BE23-96FB-A155969453D1}"/>
                </a:ext>
              </a:extLst>
            </p:cNvPr>
            <p:cNvSpPr/>
            <p:nvPr/>
          </p:nvSpPr>
          <p:spPr>
            <a:xfrm>
              <a:off x="3595687" y="1257299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2A7ED04-506D-F1DD-41C7-35E517B90D2E}"/>
                </a:ext>
              </a:extLst>
            </p:cNvPr>
            <p:cNvSpPr/>
            <p:nvPr/>
          </p:nvSpPr>
          <p:spPr>
            <a:xfrm>
              <a:off x="2595561" y="1257298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6160C7D-E672-774F-9603-DAD350BC0D26}"/>
                </a:ext>
              </a:extLst>
            </p:cNvPr>
            <p:cNvSpPr/>
            <p:nvPr/>
          </p:nvSpPr>
          <p:spPr>
            <a:xfrm>
              <a:off x="1595435" y="1257297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599121-4E4C-D659-C860-BAFEEB3EBA5A}"/>
                </a:ext>
              </a:extLst>
            </p:cNvPr>
            <p:cNvSpPr txBox="1"/>
            <p:nvPr/>
          </p:nvSpPr>
          <p:spPr>
            <a:xfrm>
              <a:off x="1656915" y="2343150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50AA50-0141-0703-34DF-1A30853BB4CC}"/>
                </a:ext>
              </a:extLst>
            </p:cNvPr>
            <p:cNvSpPr txBox="1"/>
            <p:nvPr/>
          </p:nvSpPr>
          <p:spPr>
            <a:xfrm>
              <a:off x="2657041" y="2343444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6371CA-0A43-811A-92C6-E9CBBEA224D8}"/>
                </a:ext>
              </a:extLst>
            </p:cNvPr>
            <p:cNvSpPr txBox="1"/>
            <p:nvPr/>
          </p:nvSpPr>
          <p:spPr>
            <a:xfrm>
              <a:off x="3657167" y="2343150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37513-2178-B698-FFE9-A17802629092}"/>
                </a:ext>
              </a:extLst>
            </p:cNvPr>
            <p:cNvSpPr txBox="1"/>
            <p:nvPr/>
          </p:nvSpPr>
          <p:spPr>
            <a:xfrm>
              <a:off x="4657293" y="2366665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D246DD-CFC8-A933-BEE3-FCB08862EA92}"/>
                </a:ext>
              </a:extLst>
            </p:cNvPr>
            <p:cNvSpPr txBox="1"/>
            <p:nvPr/>
          </p:nvSpPr>
          <p:spPr>
            <a:xfrm>
              <a:off x="5657419" y="2347615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57F929-0855-B250-B658-E8F980E06161}"/>
                </a:ext>
              </a:extLst>
            </p:cNvPr>
            <p:cNvSpPr txBox="1"/>
            <p:nvPr/>
          </p:nvSpPr>
          <p:spPr>
            <a:xfrm>
              <a:off x="6657545" y="2343150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214442-29F4-91AB-EB79-3FE53379ADCE}"/>
                </a:ext>
              </a:extLst>
            </p:cNvPr>
            <p:cNvSpPr txBox="1"/>
            <p:nvPr/>
          </p:nvSpPr>
          <p:spPr>
            <a:xfrm>
              <a:off x="7657671" y="2333922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3D3AF3-21E1-AEDC-6050-93074F2EF704}"/>
                </a:ext>
              </a:extLst>
            </p:cNvPr>
            <p:cNvSpPr txBox="1"/>
            <p:nvPr/>
          </p:nvSpPr>
          <p:spPr>
            <a:xfrm>
              <a:off x="8657797" y="2310258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B7FBCC-DE8A-2588-0FE6-FE2DE4C2DF99}"/>
                </a:ext>
              </a:extLst>
            </p:cNvPr>
            <p:cNvSpPr txBox="1"/>
            <p:nvPr/>
          </p:nvSpPr>
          <p:spPr>
            <a:xfrm>
              <a:off x="9657923" y="2310258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0x88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1FD2ED-300D-95DA-925B-A7A93229E90A}"/>
              </a:ext>
            </a:extLst>
          </p:cNvPr>
          <p:cNvSpPr/>
          <p:nvPr/>
        </p:nvSpPr>
        <p:spPr>
          <a:xfrm>
            <a:off x="55920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7BF64C-5A6F-D578-C0BA-E0E39B69FE58}"/>
              </a:ext>
            </a:extLst>
          </p:cNvPr>
          <p:cNvSpPr/>
          <p:nvPr/>
        </p:nvSpPr>
        <p:spPr>
          <a:xfrm>
            <a:off x="659213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859C87-1289-FDAC-4668-F618E2A97D69}"/>
              </a:ext>
            </a:extLst>
          </p:cNvPr>
          <p:cNvSpPr/>
          <p:nvPr/>
        </p:nvSpPr>
        <p:spPr>
          <a:xfrm>
            <a:off x="759225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F77C2B-65B0-6287-CEAB-C80B68835103}"/>
              </a:ext>
            </a:extLst>
          </p:cNvPr>
          <p:cNvSpPr/>
          <p:nvPr/>
        </p:nvSpPr>
        <p:spPr>
          <a:xfrm>
            <a:off x="85923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76212E-0C49-2548-BE94-F867B12CECE5}"/>
              </a:ext>
            </a:extLst>
          </p:cNvPr>
          <p:cNvSpPr/>
          <p:nvPr/>
        </p:nvSpPr>
        <p:spPr>
          <a:xfrm>
            <a:off x="95925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F92775-73DC-C0BB-5995-4FEC70A72414}"/>
              </a:ext>
            </a:extLst>
          </p:cNvPr>
          <p:cNvSpPr/>
          <p:nvPr/>
        </p:nvSpPr>
        <p:spPr>
          <a:xfrm>
            <a:off x="45918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188916-43DB-0E58-D0D6-1831E428C478}"/>
              </a:ext>
            </a:extLst>
          </p:cNvPr>
          <p:cNvSpPr/>
          <p:nvPr/>
        </p:nvSpPr>
        <p:spPr>
          <a:xfrm>
            <a:off x="3591759" y="2877736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8F8CA0-A688-CE7C-FEB1-BAB26EBE18F9}"/>
              </a:ext>
            </a:extLst>
          </p:cNvPr>
          <p:cNvSpPr/>
          <p:nvPr/>
        </p:nvSpPr>
        <p:spPr>
          <a:xfrm>
            <a:off x="2591633" y="2877735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65AE0D-8459-9D36-BAC7-6B3ACBFECB12}"/>
              </a:ext>
            </a:extLst>
          </p:cNvPr>
          <p:cNvSpPr/>
          <p:nvPr/>
        </p:nvSpPr>
        <p:spPr>
          <a:xfrm>
            <a:off x="1591507" y="2877734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0D3486-CC67-0771-F170-8784711187DC}"/>
              </a:ext>
            </a:extLst>
          </p:cNvPr>
          <p:cNvSpPr txBox="1"/>
          <p:nvPr/>
        </p:nvSpPr>
        <p:spPr>
          <a:xfrm>
            <a:off x="1652987" y="396358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0x89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C81E0C-D1DC-2ED1-48BF-A3DBEA418B03}"/>
              </a:ext>
            </a:extLst>
          </p:cNvPr>
          <p:cNvSpPr txBox="1"/>
          <p:nvPr/>
        </p:nvSpPr>
        <p:spPr>
          <a:xfrm>
            <a:off x="2647503" y="3963881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0x8A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C81C64-392C-35DC-64E2-3077A20DE5BD}"/>
              </a:ext>
            </a:extLst>
          </p:cNvPr>
          <p:cNvSpPr txBox="1"/>
          <p:nvPr/>
        </p:nvSpPr>
        <p:spPr>
          <a:xfrm>
            <a:off x="3650834" y="3963587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0x8B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2D0A12-0496-4EA8-62CF-F6F2E60B4FAB}"/>
              </a:ext>
            </a:extLst>
          </p:cNvPr>
          <p:cNvSpPr txBox="1"/>
          <p:nvPr/>
        </p:nvSpPr>
        <p:spPr>
          <a:xfrm>
            <a:off x="4650159" y="3987102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0x8C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52E416-A68B-2C47-F00E-94B036F3024B}"/>
              </a:ext>
            </a:extLst>
          </p:cNvPr>
          <p:cNvSpPr txBox="1"/>
          <p:nvPr/>
        </p:nvSpPr>
        <p:spPr>
          <a:xfrm>
            <a:off x="5644674" y="3968052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0x8D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425D8E-67F6-BC79-FCBA-33A31D8B5836}"/>
              </a:ext>
            </a:extLst>
          </p:cNvPr>
          <p:cNvSpPr txBox="1"/>
          <p:nvPr/>
        </p:nvSpPr>
        <p:spPr>
          <a:xfrm>
            <a:off x="6654418" y="3963587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0x8E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7CC06C-58F3-7BD1-F8CC-8C4C870DF376}"/>
              </a:ext>
            </a:extLst>
          </p:cNvPr>
          <p:cNvSpPr txBox="1"/>
          <p:nvPr/>
        </p:nvSpPr>
        <p:spPr>
          <a:xfrm>
            <a:off x="7659353" y="3954359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0x8F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CAD72-2DB4-FB93-FF94-BE2F804D7982}"/>
              </a:ext>
            </a:extLst>
          </p:cNvPr>
          <p:cNvSpPr txBox="1"/>
          <p:nvPr/>
        </p:nvSpPr>
        <p:spPr>
          <a:xfrm>
            <a:off x="8653870" y="393069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0x90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107F3-B1CF-09B9-CE30-EF1C3224FBC0}"/>
              </a:ext>
            </a:extLst>
          </p:cNvPr>
          <p:cNvSpPr txBox="1"/>
          <p:nvPr/>
        </p:nvSpPr>
        <p:spPr>
          <a:xfrm>
            <a:off x="9653996" y="393069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0x91</a:t>
            </a:r>
          </a:p>
        </p:txBody>
      </p:sp>
    </p:spTree>
    <p:extLst>
      <p:ext uri="{BB962C8B-B14F-4D97-AF65-F5344CB8AC3E}">
        <p14:creationId xmlns:p14="http://schemas.microsoft.com/office/powerpoint/2010/main" val="147378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04F13B-F8A2-E756-C7CA-3483AC7F97DD}"/>
              </a:ext>
            </a:extLst>
          </p:cNvPr>
          <p:cNvSpPr txBox="1"/>
          <p:nvPr/>
        </p:nvSpPr>
        <p:spPr>
          <a:xfrm>
            <a:off x="5562841" y="1667634"/>
            <a:ext cx="1066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목차</a:t>
            </a:r>
            <a:endParaRPr lang="en-US" altLang="ko-KR" sz="400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5F641-04D2-2647-AD61-F59F1B459C3B}"/>
              </a:ext>
            </a:extLst>
          </p:cNvPr>
          <p:cNvSpPr txBox="1"/>
          <p:nvPr/>
        </p:nvSpPr>
        <p:spPr>
          <a:xfrm>
            <a:off x="4439136" y="2713548"/>
            <a:ext cx="3017173" cy="2356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1.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강사 소개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2.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수업 소개 및 일정 안내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3. C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언어와 메모리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4.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포인터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5.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배열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구조체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포인터 실습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935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C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언어와 메모리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29DA-D9EA-D667-E9CF-D8C5A650817F}"/>
              </a:ext>
            </a:extLst>
          </p:cNvPr>
          <p:cNvSpPr txBox="1"/>
          <p:nvPr/>
        </p:nvSpPr>
        <p:spPr>
          <a:xfrm>
            <a:off x="773089" y="5290691"/>
            <a:ext cx="106458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실행중인 프로그램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프로세스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포함하여 컴퓨터의 모든 정보는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메모리에 저장됨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대표적으로 변수의 값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4C1C70-DEB4-26C3-649C-643A4FEE666E}"/>
              </a:ext>
            </a:extLst>
          </p:cNvPr>
          <p:cNvSpPr/>
          <p:nvPr/>
        </p:nvSpPr>
        <p:spPr>
          <a:xfrm>
            <a:off x="55959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BB8DB9-7D81-9BDF-19D7-2DE436641F55}"/>
              </a:ext>
            </a:extLst>
          </p:cNvPr>
          <p:cNvSpPr/>
          <p:nvPr/>
        </p:nvSpPr>
        <p:spPr>
          <a:xfrm>
            <a:off x="659606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5A31CF-DC57-1C7D-E140-10D50AA86316}"/>
              </a:ext>
            </a:extLst>
          </p:cNvPr>
          <p:cNvSpPr/>
          <p:nvPr/>
        </p:nvSpPr>
        <p:spPr>
          <a:xfrm>
            <a:off x="759618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1D7673-0230-4809-0985-47489A8DA228}"/>
              </a:ext>
            </a:extLst>
          </p:cNvPr>
          <p:cNvSpPr/>
          <p:nvPr/>
        </p:nvSpPr>
        <p:spPr>
          <a:xfrm>
            <a:off x="859631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8C9AC-13A6-F048-026E-074E629B67BF}"/>
              </a:ext>
            </a:extLst>
          </p:cNvPr>
          <p:cNvSpPr/>
          <p:nvPr/>
        </p:nvSpPr>
        <p:spPr>
          <a:xfrm>
            <a:off x="95964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160C7D-E672-774F-9603-DAD350BC0D26}"/>
              </a:ext>
            </a:extLst>
          </p:cNvPr>
          <p:cNvSpPr/>
          <p:nvPr/>
        </p:nvSpPr>
        <p:spPr>
          <a:xfrm>
            <a:off x="1595435" y="1257297"/>
            <a:ext cx="3996574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2147483647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99121-4E4C-D659-C860-BAFEEB3EBA5A}"/>
              </a:ext>
            </a:extLst>
          </p:cNvPr>
          <p:cNvSpPr txBox="1"/>
          <p:nvPr/>
        </p:nvSpPr>
        <p:spPr>
          <a:xfrm>
            <a:off x="1656915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0AA50-0141-0703-34DF-1A30853BB4CC}"/>
              </a:ext>
            </a:extLst>
          </p:cNvPr>
          <p:cNvSpPr txBox="1"/>
          <p:nvPr/>
        </p:nvSpPr>
        <p:spPr>
          <a:xfrm>
            <a:off x="2657041" y="234344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371CA-0A43-811A-92C6-E9CBBEA224D8}"/>
              </a:ext>
            </a:extLst>
          </p:cNvPr>
          <p:cNvSpPr txBox="1"/>
          <p:nvPr/>
        </p:nvSpPr>
        <p:spPr>
          <a:xfrm>
            <a:off x="3657167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337513-2178-B698-FFE9-A17802629092}"/>
              </a:ext>
            </a:extLst>
          </p:cNvPr>
          <p:cNvSpPr txBox="1"/>
          <p:nvPr/>
        </p:nvSpPr>
        <p:spPr>
          <a:xfrm>
            <a:off x="4657293" y="236666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246DD-CFC8-A933-BEE3-FCB08862EA92}"/>
              </a:ext>
            </a:extLst>
          </p:cNvPr>
          <p:cNvSpPr txBox="1"/>
          <p:nvPr/>
        </p:nvSpPr>
        <p:spPr>
          <a:xfrm>
            <a:off x="5657419" y="234761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57F929-0855-B250-B658-E8F980E06161}"/>
              </a:ext>
            </a:extLst>
          </p:cNvPr>
          <p:cNvSpPr txBox="1"/>
          <p:nvPr/>
        </p:nvSpPr>
        <p:spPr>
          <a:xfrm>
            <a:off x="6657545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14442-29F4-91AB-EB79-3FE53379ADCE}"/>
              </a:ext>
            </a:extLst>
          </p:cNvPr>
          <p:cNvSpPr txBox="1"/>
          <p:nvPr/>
        </p:nvSpPr>
        <p:spPr>
          <a:xfrm>
            <a:off x="7657671" y="2333922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3D3AF3-21E1-AEDC-6050-93074F2EF704}"/>
              </a:ext>
            </a:extLst>
          </p:cNvPr>
          <p:cNvSpPr txBox="1"/>
          <p:nvPr/>
        </p:nvSpPr>
        <p:spPr>
          <a:xfrm>
            <a:off x="8657797" y="231025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B7FBCC-DE8A-2588-0FE6-FE2DE4C2DF99}"/>
              </a:ext>
            </a:extLst>
          </p:cNvPr>
          <p:cNvSpPr txBox="1"/>
          <p:nvPr/>
        </p:nvSpPr>
        <p:spPr>
          <a:xfrm>
            <a:off x="9657923" y="231025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0x88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1FD2ED-300D-95DA-925B-A7A93229E90A}"/>
              </a:ext>
            </a:extLst>
          </p:cNvPr>
          <p:cNvSpPr/>
          <p:nvPr/>
        </p:nvSpPr>
        <p:spPr>
          <a:xfrm>
            <a:off x="55920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7BF64C-5A6F-D578-C0BA-E0E39B69FE58}"/>
              </a:ext>
            </a:extLst>
          </p:cNvPr>
          <p:cNvSpPr/>
          <p:nvPr/>
        </p:nvSpPr>
        <p:spPr>
          <a:xfrm>
            <a:off x="659213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859C87-1289-FDAC-4668-F618E2A97D69}"/>
              </a:ext>
            </a:extLst>
          </p:cNvPr>
          <p:cNvSpPr/>
          <p:nvPr/>
        </p:nvSpPr>
        <p:spPr>
          <a:xfrm>
            <a:off x="759225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F77C2B-65B0-6287-CEAB-C80B68835103}"/>
              </a:ext>
            </a:extLst>
          </p:cNvPr>
          <p:cNvSpPr/>
          <p:nvPr/>
        </p:nvSpPr>
        <p:spPr>
          <a:xfrm>
            <a:off x="85923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76212E-0C49-2548-BE94-F867B12CECE5}"/>
              </a:ext>
            </a:extLst>
          </p:cNvPr>
          <p:cNvSpPr/>
          <p:nvPr/>
        </p:nvSpPr>
        <p:spPr>
          <a:xfrm>
            <a:off x="95925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F92775-73DC-C0BB-5995-4FEC70A72414}"/>
              </a:ext>
            </a:extLst>
          </p:cNvPr>
          <p:cNvSpPr/>
          <p:nvPr/>
        </p:nvSpPr>
        <p:spPr>
          <a:xfrm>
            <a:off x="45918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188916-43DB-0E58-D0D6-1831E428C478}"/>
              </a:ext>
            </a:extLst>
          </p:cNvPr>
          <p:cNvSpPr/>
          <p:nvPr/>
        </p:nvSpPr>
        <p:spPr>
          <a:xfrm>
            <a:off x="3591759" y="2877736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8F8CA0-A688-CE7C-FEB1-BAB26EBE18F9}"/>
              </a:ext>
            </a:extLst>
          </p:cNvPr>
          <p:cNvSpPr/>
          <p:nvPr/>
        </p:nvSpPr>
        <p:spPr>
          <a:xfrm>
            <a:off x="2591633" y="2877735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65AE0D-8459-9D36-BAC7-6B3ACBFECB12}"/>
              </a:ext>
            </a:extLst>
          </p:cNvPr>
          <p:cNvSpPr/>
          <p:nvPr/>
        </p:nvSpPr>
        <p:spPr>
          <a:xfrm>
            <a:off x="1591507" y="2877734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0D3486-CC67-0771-F170-8784711187DC}"/>
              </a:ext>
            </a:extLst>
          </p:cNvPr>
          <p:cNvSpPr txBox="1"/>
          <p:nvPr/>
        </p:nvSpPr>
        <p:spPr>
          <a:xfrm>
            <a:off x="1652987" y="396358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C81E0C-D1DC-2ED1-48BF-A3DBEA418B03}"/>
              </a:ext>
            </a:extLst>
          </p:cNvPr>
          <p:cNvSpPr txBox="1"/>
          <p:nvPr/>
        </p:nvSpPr>
        <p:spPr>
          <a:xfrm>
            <a:off x="2641893" y="3963881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C81C64-392C-35DC-64E2-3077A20DE5BD}"/>
              </a:ext>
            </a:extLst>
          </p:cNvPr>
          <p:cNvSpPr txBox="1"/>
          <p:nvPr/>
        </p:nvSpPr>
        <p:spPr>
          <a:xfrm>
            <a:off x="3644422" y="3963587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2D0A12-0496-4EA8-62CF-F6F2E60B4FAB}"/>
              </a:ext>
            </a:extLst>
          </p:cNvPr>
          <p:cNvSpPr txBox="1"/>
          <p:nvPr/>
        </p:nvSpPr>
        <p:spPr>
          <a:xfrm>
            <a:off x="4642945" y="3987102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52E416-A68B-2C47-F00E-94B036F3024B}"/>
              </a:ext>
            </a:extLst>
          </p:cNvPr>
          <p:cNvSpPr txBox="1"/>
          <p:nvPr/>
        </p:nvSpPr>
        <p:spPr>
          <a:xfrm>
            <a:off x="5638262" y="3968052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425D8E-67F6-BC79-FCBA-33A31D8B5836}"/>
              </a:ext>
            </a:extLst>
          </p:cNvPr>
          <p:cNvSpPr txBox="1"/>
          <p:nvPr/>
        </p:nvSpPr>
        <p:spPr>
          <a:xfrm>
            <a:off x="6648808" y="3963587"/>
            <a:ext cx="886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7CC06C-58F3-7BD1-F8CC-8C4C870DF376}"/>
              </a:ext>
            </a:extLst>
          </p:cNvPr>
          <p:cNvSpPr txBox="1"/>
          <p:nvPr/>
        </p:nvSpPr>
        <p:spPr>
          <a:xfrm>
            <a:off x="7653743" y="3954359"/>
            <a:ext cx="87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CAD72-2DB4-FB93-FF94-BE2F804D7982}"/>
              </a:ext>
            </a:extLst>
          </p:cNvPr>
          <p:cNvSpPr txBox="1"/>
          <p:nvPr/>
        </p:nvSpPr>
        <p:spPr>
          <a:xfrm>
            <a:off x="8653870" y="393069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107F3-B1CF-09B9-CE30-EF1C3224FBC0}"/>
              </a:ext>
            </a:extLst>
          </p:cNvPr>
          <p:cNvSpPr txBox="1"/>
          <p:nvPr/>
        </p:nvSpPr>
        <p:spPr>
          <a:xfrm>
            <a:off x="9653996" y="393069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0x91</a:t>
            </a:r>
          </a:p>
        </p:txBody>
      </p:sp>
    </p:spTree>
    <p:extLst>
      <p:ext uri="{BB962C8B-B14F-4D97-AF65-F5344CB8AC3E}">
        <p14:creationId xmlns:p14="http://schemas.microsoft.com/office/powerpoint/2010/main" val="1682371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C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언어와 메모리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29DA-D9EA-D667-E9CF-D8C5A650817F}"/>
              </a:ext>
            </a:extLst>
          </p:cNvPr>
          <p:cNvSpPr txBox="1"/>
          <p:nvPr/>
        </p:nvSpPr>
        <p:spPr>
          <a:xfrm>
            <a:off x="-100539" y="5290691"/>
            <a:ext cx="123931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변수의 값은 메모리에 저장되는데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 위치를 프로그래머가 기억할 수 없음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프로그램을 실행할 때마다 계속 바뀌기 때문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4C1C70-DEB4-26C3-649C-643A4FEE666E}"/>
              </a:ext>
            </a:extLst>
          </p:cNvPr>
          <p:cNvSpPr/>
          <p:nvPr/>
        </p:nvSpPr>
        <p:spPr>
          <a:xfrm>
            <a:off x="55959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BB8DB9-7D81-9BDF-19D7-2DE436641F55}"/>
              </a:ext>
            </a:extLst>
          </p:cNvPr>
          <p:cNvSpPr/>
          <p:nvPr/>
        </p:nvSpPr>
        <p:spPr>
          <a:xfrm>
            <a:off x="659606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5A31CF-DC57-1C7D-E140-10D50AA86316}"/>
              </a:ext>
            </a:extLst>
          </p:cNvPr>
          <p:cNvSpPr/>
          <p:nvPr/>
        </p:nvSpPr>
        <p:spPr>
          <a:xfrm>
            <a:off x="759618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1D7673-0230-4809-0985-47489A8DA228}"/>
              </a:ext>
            </a:extLst>
          </p:cNvPr>
          <p:cNvSpPr/>
          <p:nvPr/>
        </p:nvSpPr>
        <p:spPr>
          <a:xfrm>
            <a:off x="859631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8C9AC-13A6-F048-026E-074E629B67BF}"/>
              </a:ext>
            </a:extLst>
          </p:cNvPr>
          <p:cNvSpPr/>
          <p:nvPr/>
        </p:nvSpPr>
        <p:spPr>
          <a:xfrm>
            <a:off x="95964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160C7D-E672-774F-9603-DAD350BC0D26}"/>
              </a:ext>
            </a:extLst>
          </p:cNvPr>
          <p:cNvSpPr/>
          <p:nvPr/>
        </p:nvSpPr>
        <p:spPr>
          <a:xfrm>
            <a:off x="1595435" y="1257297"/>
            <a:ext cx="3996574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2147483647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99121-4E4C-D659-C860-BAFEEB3EBA5A}"/>
              </a:ext>
            </a:extLst>
          </p:cNvPr>
          <p:cNvSpPr txBox="1"/>
          <p:nvPr/>
        </p:nvSpPr>
        <p:spPr>
          <a:xfrm>
            <a:off x="1656915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0AA50-0141-0703-34DF-1A30853BB4CC}"/>
              </a:ext>
            </a:extLst>
          </p:cNvPr>
          <p:cNvSpPr txBox="1"/>
          <p:nvPr/>
        </p:nvSpPr>
        <p:spPr>
          <a:xfrm>
            <a:off x="2657041" y="234344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371CA-0A43-811A-92C6-E9CBBEA224D8}"/>
              </a:ext>
            </a:extLst>
          </p:cNvPr>
          <p:cNvSpPr txBox="1"/>
          <p:nvPr/>
        </p:nvSpPr>
        <p:spPr>
          <a:xfrm>
            <a:off x="3657167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337513-2178-B698-FFE9-A17802629092}"/>
              </a:ext>
            </a:extLst>
          </p:cNvPr>
          <p:cNvSpPr txBox="1"/>
          <p:nvPr/>
        </p:nvSpPr>
        <p:spPr>
          <a:xfrm>
            <a:off x="4657293" y="236666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246DD-CFC8-A933-BEE3-FCB08862EA92}"/>
              </a:ext>
            </a:extLst>
          </p:cNvPr>
          <p:cNvSpPr txBox="1"/>
          <p:nvPr/>
        </p:nvSpPr>
        <p:spPr>
          <a:xfrm>
            <a:off x="5657419" y="234761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57F929-0855-B250-B658-E8F980E06161}"/>
              </a:ext>
            </a:extLst>
          </p:cNvPr>
          <p:cNvSpPr txBox="1"/>
          <p:nvPr/>
        </p:nvSpPr>
        <p:spPr>
          <a:xfrm>
            <a:off x="6657545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14442-29F4-91AB-EB79-3FE53379ADCE}"/>
              </a:ext>
            </a:extLst>
          </p:cNvPr>
          <p:cNvSpPr txBox="1"/>
          <p:nvPr/>
        </p:nvSpPr>
        <p:spPr>
          <a:xfrm>
            <a:off x="7657671" y="2333922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3D3AF3-21E1-AEDC-6050-93074F2EF704}"/>
              </a:ext>
            </a:extLst>
          </p:cNvPr>
          <p:cNvSpPr txBox="1"/>
          <p:nvPr/>
        </p:nvSpPr>
        <p:spPr>
          <a:xfrm>
            <a:off x="8657797" y="231025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B7FBCC-DE8A-2588-0FE6-FE2DE4C2DF99}"/>
              </a:ext>
            </a:extLst>
          </p:cNvPr>
          <p:cNvSpPr txBox="1"/>
          <p:nvPr/>
        </p:nvSpPr>
        <p:spPr>
          <a:xfrm>
            <a:off x="9657923" y="231025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0x88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1FD2ED-300D-95DA-925B-A7A93229E90A}"/>
              </a:ext>
            </a:extLst>
          </p:cNvPr>
          <p:cNvSpPr/>
          <p:nvPr/>
        </p:nvSpPr>
        <p:spPr>
          <a:xfrm>
            <a:off x="55920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7BF64C-5A6F-D578-C0BA-E0E39B69FE58}"/>
              </a:ext>
            </a:extLst>
          </p:cNvPr>
          <p:cNvSpPr/>
          <p:nvPr/>
        </p:nvSpPr>
        <p:spPr>
          <a:xfrm>
            <a:off x="659213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859C87-1289-FDAC-4668-F618E2A97D69}"/>
              </a:ext>
            </a:extLst>
          </p:cNvPr>
          <p:cNvSpPr/>
          <p:nvPr/>
        </p:nvSpPr>
        <p:spPr>
          <a:xfrm>
            <a:off x="759225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F77C2B-65B0-6287-CEAB-C80B68835103}"/>
              </a:ext>
            </a:extLst>
          </p:cNvPr>
          <p:cNvSpPr/>
          <p:nvPr/>
        </p:nvSpPr>
        <p:spPr>
          <a:xfrm>
            <a:off x="85923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76212E-0C49-2548-BE94-F867B12CECE5}"/>
              </a:ext>
            </a:extLst>
          </p:cNvPr>
          <p:cNvSpPr/>
          <p:nvPr/>
        </p:nvSpPr>
        <p:spPr>
          <a:xfrm>
            <a:off x="95925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F92775-73DC-C0BB-5995-4FEC70A72414}"/>
              </a:ext>
            </a:extLst>
          </p:cNvPr>
          <p:cNvSpPr/>
          <p:nvPr/>
        </p:nvSpPr>
        <p:spPr>
          <a:xfrm>
            <a:off x="45918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188916-43DB-0E58-D0D6-1831E428C478}"/>
              </a:ext>
            </a:extLst>
          </p:cNvPr>
          <p:cNvSpPr/>
          <p:nvPr/>
        </p:nvSpPr>
        <p:spPr>
          <a:xfrm>
            <a:off x="3591759" y="2877736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8F8CA0-A688-CE7C-FEB1-BAB26EBE18F9}"/>
              </a:ext>
            </a:extLst>
          </p:cNvPr>
          <p:cNvSpPr/>
          <p:nvPr/>
        </p:nvSpPr>
        <p:spPr>
          <a:xfrm>
            <a:off x="2591633" y="2877735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65AE0D-8459-9D36-BAC7-6B3ACBFECB12}"/>
              </a:ext>
            </a:extLst>
          </p:cNvPr>
          <p:cNvSpPr/>
          <p:nvPr/>
        </p:nvSpPr>
        <p:spPr>
          <a:xfrm>
            <a:off x="1591507" y="2877734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0D3486-CC67-0771-F170-8784711187DC}"/>
              </a:ext>
            </a:extLst>
          </p:cNvPr>
          <p:cNvSpPr txBox="1"/>
          <p:nvPr/>
        </p:nvSpPr>
        <p:spPr>
          <a:xfrm>
            <a:off x="1652987" y="396358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C81E0C-D1DC-2ED1-48BF-A3DBEA418B03}"/>
              </a:ext>
            </a:extLst>
          </p:cNvPr>
          <p:cNvSpPr txBox="1"/>
          <p:nvPr/>
        </p:nvSpPr>
        <p:spPr>
          <a:xfrm>
            <a:off x="2641893" y="3963881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C81C64-392C-35DC-64E2-3077A20DE5BD}"/>
              </a:ext>
            </a:extLst>
          </p:cNvPr>
          <p:cNvSpPr txBox="1"/>
          <p:nvPr/>
        </p:nvSpPr>
        <p:spPr>
          <a:xfrm>
            <a:off x="3644422" y="3963587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2D0A12-0496-4EA8-62CF-F6F2E60B4FAB}"/>
              </a:ext>
            </a:extLst>
          </p:cNvPr>
          <p:cNvSpPr txBox="1"/>
          <p:nvPr/>
        </p:nvSpPr>
        <p:spPr>
          <a:xfrm>
            <a:off x="4642945" y="3987102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52E416-A68B-2C47-F00E-94B036F3024B}"/>
              </a:ext>
            </a:extLst>
          </p:cNvPr>
          <p:cNvSpPr txBox="1"/>
          <p:nvPr/>
        </p:nvSpPr>
        <p:spPr>
          <a:xfrm>
            <a:off x="5638262" y="3968052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425D8E-67F6-BC79-FCBA-33A31D8B5836}"/>
              </a:ext>
            </a:extLst>
          </p:cNvPr>
          <p:cNvSpPr txBox="1"/>
          <p:nvPr/>
        </p:nvSpPr>
        <p:spPr>
          <a:xfrm>
            <a:off x="6648808" y="3963587"/>
            <a:ext cx="886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7CC06C-58F3-7BD1-F8CC-8C4C870DF376}"/>
              </a:ext>
            </a:extLst>
          </p:cNvPr>
          <p:cNvSpPr txBox="1"/>
          <p:nvPr/>
        </p:nvSpPr>
        <p:spPr>
          <a:xfrm>
            <a:off x="7653743" y="3954359"/>
            <a:ext cx="87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CAD72-2DB4-FB93-FF94-BE2F804D7982}"/>
              </a:ext>
            </a:extLst>
          </p:cNvPr>
          <p:cNvSpPr txBox="1"/>
          <p:nvPr/>
        </p:nvSpPr>
        <p:spPr>
          <a:xfrm>
            <a:off x="8653870" y="393069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107F3-B1CF-09B9-CE30-EF1C3224FBC0}"/>
              </a:ext>
            </a:extLst>
          </p:cNvPr>
          <p:cNvSpPr txBox="1"/>
          <p:nvPr/>
        </p:nvSpPr>
        <p:spPr>
          <a:xfrm>
            <a:off x="9653996" y="393069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0x91</a:t>
            </a:r>
          </a:p>
        </p:txBody>
      </p:sp>
    </p:spTree>
    <p:extLst>
      <p:ext uri="{BB962C8B-B14F-4D97-AF65-F5344CB8AC3E}">
        <p14:creationId xmlns:p14="http://schemas.microsoft.com/office/powerpoint/2010/main" val="3403354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C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언어와 메모리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29DA-D9EA-D667-E9CF-D8C5A650817F}"/>
              </a:ext>
            </a:extLst>
          </p:cNvPr>
          <p:cNvSpPr txBox="1"/>
          <p:nvPr/>
        </p:nvSpPr>
        <p:spPr>
          <a:xfrm>
            <a:off x="1162634" y="5290691"/>
            <a:ext cx="98668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그러므로 특정 위치에 이름을 붙여서 주소 대신 사용하는데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이걸 </a:t>
            </a:r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변수의 이름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이라고 함 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4C1C70-DEB4-26C3-649C-643A4FEE666E}"/>
              </a:ext>
            </a:extLst>
          </p:cNvPr>
          <p:cNvSpPr/>
          <p:nvPr/>
        </p:nvSpPr>
        <p:spPr>
          <a:xfrm>
            <a:off x="55959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BB8DB9-7D81-9BDF-19D7-2DE436641F55}"/>
              </a:ext>
            </a:extLst>
          </p:cNvPr>
          <p:cNvSpPr/>
          <p:nvPr/>
        </p:nvSpPr>
        <p:spPr>
          <a:xfrm>
            <a:off x="659606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5A31CF-DC57-1C7D-E140-10D50AA86316}"/>
              </a:ext>
            </a:extLst>
          </p:cNvPr>
          <p:cNvSpPr/>
          <p:nvPr/>
        </p:nvSpPr>
        <p:spPr>
          <a:xfrm>
            <a:off x="759618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1D7673-0230-4809-0985-47489A8DA228}"/>
              </a:ext>
            </a:extLst>
          </p:cNvPr>
          <p:cNvSpPr/>
          <p:nvPr/>
        </p:nvSpPr>
        <p:spPr>
          <a:xfrm>
            <a:off x="859631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8C9AC-13A6-F048-026E-074E629B67BF}"/>
              </a:ext>
            </a:extLst>
          </p:cNvPr>
          <p:cNvSpPr/>
          <p:nvPr/>
        </p:nvSpPr>
        <p:spPr>
          <a:xfrm>
            <a:off x="95964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160C7D-E672-774F-9603-DAD350BC0D26}"/>
              </a:ext>
            </a:extLst>
          </p:cNvPr>
          <p:cNvSpPr/>
          <p:nvPr/>
        </p:nvSpPr>
        <p:spPr>
          <a:xfrm>
            <a:off x="1595435" y="1257297"/>
            <a:ext cx="3996574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2147483647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99121-4E4C-D659-C860-BAFEEB3EBA5A}"/>
              </a:ext>
            </a:extLst>
          </p:cNvPr>
          <p:cNvSpPr txBox="1"/>
          <p:nvPr/>
        </p:nvSpPr>
        <p:spPr>
          <a:xfrm>
            <a:off x="1656915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0AA50-0141-0703-34DF-1A30853BB4CC}"/>
              </a:ext>
            </a:extLst>
          </p:cNvPr>
          <p:cNvSpPr txBox="1"/>
          <p:nvPr/>
        </p:nvSpPr>
        <p:spPr>
          <a:xfrm>
            <a:off x="2657041" y="234344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371CA-0A43-811A-92C6-E9CBBEA224D8}"/>
              </a:ext>
            </a:extLst>
          </p:cNvPr>
          <p:cNvSpPr txBox="1"/>
          <p:nvPr/>
        </p:nvSpPr>
        <p:spPr>
          <a:xfrm>
            <a:off x="3657167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337513-2178-B698-FFE9-A17802629092}"/>
              </a:ext>
            </a:extLst>
          </p:cNvPr>
          <p:cNvSpPr txBox="1"/>
          <p:nvPr/>
        </p:nvSpPr>
        <p:spPr>
          <a:xfrm>
            <a:off x="4657293" y="236666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246DD-CFC8-A933-BEE3-FCB08862EA92}"/>
              </a:ext>
            </a:extLst>
          </p:cNvPr>
          <p:cNvSpPr txBox="1"/>
          <p:nvPr/>
        </p:nvSpPr>
        <p:spPr>
          <a:xfrm>
            <a:off x="5657419" y="234761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57F929-0855-B250-B658-E8F980E06161}"/>
              </a:ext>
            </a:extLst>
          </p:cNvPr>
          <p:cNvSpPr txBox="1"/>
          <p:nvPr/>
        </p:nvSpPr>
        <p:spPr>
          <a:xfrm>
            <a:off x="6657545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14442-29F4-91AB-EB79-3FE53379ADCE}"/>
              </a:ext>
            </a:extLst>
          </p:cNvPr>
          <p:cNvSpPr txBox="1"/>
          <p:nvPr/>
        </p:nvSpPr>
        <p:spPr>
          <a:xfrm>
            <a:off x="7657671" y="2333922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3D3AF3-21E1-AEDC-6050-93074F2EF704}"/>
              </a:ext>
            </a:extLst>
          </p:cNvPr>
          <p:cNvSpPr txBox="1"/>
          <p:nvPr/>
        </p:nvSpPr>
        <p:spPr>
          <a:xfrm>
            <a:off x="8657797" y="231025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B7FBCC-DE8A-2588-0FE6-FE2DE4C2DF99}"/>
              </a:ext>
            </a:extLst>
          </p:cNvPr>
          <p:cNvSpPr txBox="1"/>
          <p:nvPr/>
        </p:nvSpPr>
        <p:spPr>
          <a:xfrm>
            <a:off x="9657923" y="231025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0x88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1FD2ED-300D-95DA-925B-A7A93229E90A}"/>
              </a:ext>
            </a:extLst>
          </p:cNvPr>
          <p:cNvSpPr/>
          <p:nvPr/>
        </p:nvSpPr>
        <p:spPr>
          <a:xfrm>
            <a:off x="55920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7BF64C-5A6F-D578-C0BA-E0E39B69FE58}"/>
              </a:ext>
            </a:extLst>
          </p:cNvPr>
          <p:cNvSpPr/>
          <p:nvPr/>
        </p:nvSpPr>
        <p:spPr>
          <a:xfrm>
            <a:off x="659213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859C87-1289-FDAC-4668-F618E2A97D69}"/>
              </a:ext>
            </a:extLst>
          </p:cNvPr>
          <p:cNvSpPr/>
          <p:nvPr/>
        </p:nvSpPr>
        <p:spPr>
          <a:xfrm>
            <a:off x="759225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F77C2B-65B0-6287-CEAB-C80B68835103}"/>
              </a:ext>
            </a:extLst>
          </p:cNvPr>
          <p:cNvSpPr/>
          <p:nvPr/>
        </p:nvSpPr>
        <p:spPr>
          <a:xfrm>
            <a:off x="85923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76212E-0C49-2548-BE94-F867B12CECE5}"/>
              </a:ext>
            </a:extLst>
          </p:cNvPr>
          <p:cNvSpPr/>
          <p:nvPr/>
        </p:nvSpPr>
        <p:spPr>
          <a:xfrm>
            <a:off x="95925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F92775-73DC-C0BB-5995-4FEC70A72414}"/>
              </a:ext>
            </a:extLst>
          </p:cNvPr>
          <p:cNvSpPr/>
          <p:nvPr/>
        </p:nvSpPr>
        <p:spPr>
          <a:xfrm>
            <a:off x="45918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188916-43DB-0E58-D0D6-1831E428C478}"/>
              </a:ext>
            </a:extLst>
          </p:cNvPr>
          <p:cNvSpPr/>
          <p:nvPr/>
        </p:nvSpPr>
        <p:spPr>
          <a:xfrm>
            <a:off x="3591759" y="2877736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8F8CA0-A688-CE7C-FEB1-BAB26EBE18F9}"/>
              </a:ext>
            </a:extLst>
          </p:cNvPr>
          <p:cNvSpPr/>
          <p:nvPr/>
        </p:nvSpPr>
        <p:spPr>
          <a:xfrm>
            <a:off x="2591633" y="2877735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65AE0D-8459-9D36-BAC7-6B3ACBFECB12}"/>
              </a:ext>
            </a:extLst>
          </p:cNvPr>
          <p:cNvSpPr/>
          <p:nvPr/>
        </p:nvSpPr>
        <p:spPr>
          <a:xfrm>
            <a:off x="1591507" y="2877734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0D3486-CC67-0771-F170-8784711187DC}"/>
              </a:ext>
            </a:extLst>
          </p:cNvPr>
          <p:cNvSpPr txBox="1"/>
          <p:nvPr/>
        </p:nvSpPr>
        <p:spPr>
          <a:xfrm>
            <a:off x="1652987" y="396358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C81E0C-D1DC-2ED1-48BF-A3DBEA418B03}"/>
              </a:ext>
            </a:extLst>
          </p:cNvPr>
          <p:cNvSpPr txBox="1"/>
          <p:nvPr/>
        </p:nvSpPr>
        <p:spPr>
          <a:xfrm>
            <a:off x="2641893" y="3963881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C81C64-392C-35DC-64E2-3077A20DE5BD}"/>
              </a:ext>
            </a:extLst>
          </p:cNvPr>
          <p:cNvSpPr txBox="1"/>
          <p:nvPr/>
        </p:nvSpPr>
        <p:spPr>
          <a:xfrm>
            <a:off x="3644422" y="3963587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2D0A12-0496-4EA8-62CF-F6F2E60B4FAB}"/>
              </a:ext>
            </a:extLst>
          </p:cNvPr>
          <p:cNvSpPr txBox="1"/>
          <p:nvPr/>
        </p:nvSpPr>
        <p:spPr>
          <a:xfrm>
            <a:off x="4642945" y="3987102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52E416-A68B-2C47-F00E-94B036F3024B}"/>
              </a:ext>
            </a:extLst>
          </p:cNvPr>
          <p:cNvSpPr txBox="1"/>
          <p:nvPr/>
        </p:nvSpPr>
        <p:spPr>
          <a:xfrm>
            <a:off x="5638262" y="3968052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425D8E-67F6-BC79-FCBA-33A31D8B5836}"/>
              </a:ext>
            </a:extLst>
          </p:cNvPr>
          <p:cNvSpPr txBox="1"/>
          <p:nvPr/>
        </p:nvSpPr>
        <p:spPr>
          <a:xfrm>
            <a:off x="6648808" y="3963587"/>
            <a:ext cx="886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7CC06C-58F3-7BD1-F8CC-8C4C870DF376}"/>
              </a:ext>
            </a:extLst>
          </p:cNvPr>
          <p:cNvSpPr txBox="1"/>
          <p:nvPr/>
        </p:nvSpPr>
        <p:spPr>
          <a:xfrm>
            <a:off x="7653743" y="3954359"/>
            <a:ext cx="87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CAD72-2DB4-FB93-FF94-BE2F804D7982}"/>
              </a:ext>
            </a:extLst>
          </p:cNvPr>
          <p:cNvSpPr txBox="1"/>
          <p:nvPr/>
        </p:nvSpPr>
        <p:spPr>
          <a:xfrm>
            <a:off x="8653870" y="393069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107F3-B1CF-09B9-CE30-EF1C3224FBC0}"/>
              </a:ext>
            </a:extLst>
          </p:cNvPr>
          <p:cNvSpPr txBox="1"/>
          <p:nvPr/>
        </p:nvSpPr>
        <p:spPr>
          <a:xfrm>
            <a:off x="9653996" y="393069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03EA2-96F3-6903-67EF-29BCE5E22AC7}"/>
              </a:ext>
            </a:extLst>
          </p:cNvPr>
          <p:cNvSpPr txBox="1"/>
          <p:nvPr/>
        </p:nvSpPr>
        <p:spPr>
          <a:xfrm>
            <a:off x="3205365" y="795631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 a</a:t>
            </a:r>
          </a:p>
        </p:txBody>
      </p:sp>
    </p:spTree>
    <p:extLst>
      <p:ext uri="{BB962C8B-B14F-4D97-AF65-F5344CB8AC3E}">
        <p14:creationId xmlns:p14="http://schemas.microsoft.com/office/powerpoint/2010/main" val="2576374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C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언어와 메모리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29DA-D9EA-D667-E9CF-D8C5A650817F}"/>
              </a:ext>
            </a:extLst>
          </p:cNvPr>
          <p:cNvSpPr txBox="1"/>
          <p:nvPr/>
        </p:nvSpPr>
        <p:spPr>
          <a:xfrm>
            <a:off x="1309315" y="5290691"/>
            <a:ext cx="95734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변수는 자신을 나타내는 별명인 </a:t>
            </a:r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변수의 이름</a:t>
            </a:r>
            <a:endParaRPr lang="en-US" altLang="ko-KR" sz="32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가리키는 </a:t>
            </a:r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메모리의 주소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값의 </a:t>
            </a:r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자료형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까지의 정보를 가짐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4C1C70-DEB4-26C3-649C-643A4FEE666E}"/>
              </a:ext>
            </a:extLst>
          </p:cNvPr>
          <p:cNvSpPr/>
          <p:nvPr/>
        </p:nvSpPr>
        <p:spPr>
          <a:xfrm>
            <a:off x="55959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BB8DB9-7D81-9BDF-19D7-2DE436641F55}"/>
              </a:ext>
            </a:extLst>
          </p:cNvPr>
          <p:cNvSpPr/>
          <p:nvPr/>
        </p:nvSpPr>
        <p:spPr>
          <a:xfrm>
            <a:off x="659606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5A31CF-DC57-1C7D-E140-10D50AA86316}"/>
              </a:ext>
            </a:extLst>
          </p:cNvPr>
          <p:cNvSpPr/>
          <p:nvPr/>
        </p:nvSpPr>
        <p:spPr>
          <a:xfrm>
            <a:off x="759618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1D7673-0230-4809-0985-47489A8DA228}"/>
              </a:ext>
            </a:extLst>
          </p:cNvPr>
          <p:cNvSpPr/>
          <p:nvPr/>
        </p:nvSpPr>
        <p:spPr>
          <a:xfrm>
            <a:off x="859631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8C9AC-13A6-F048-026E-074E629B67BF}"/>
              </a:ext>
            </a:extLst>
          </p:cNvPr>
          <p:cNvSpPr/>
          <p:nvPr/>
        </p:nvSpPr>
        <p:spPr>
          <a:xfrm>
            <a:off x="95964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160C7D-E672-774F-9603-DAD350BC0D26}"/>
              </a:ext>
            </a:extLst>
          </p:cNvPr>
          <p:cNvSpPr/>
          <p:nvPr/>
        </p:nvSpPr>
        <p:spPr>
          <a:xfrm>
            <a:off x="1595435" y="1257297"/>
            <a:ext cx="3996574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2147483647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99121-4E4C-D659-C860-BAFEEB3EBA5A}"/>
              </a:ext>
            </a:extLst>
          </p:cNvPr>
          <p:cNvSpPr txBox="1"/>
          <p:nvPr/>
        </p:nvSpPr>
        <p:spPr>
          <a:xfrm>
            <a:off x="1656915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0AA50-0141-0703-34DF-1A30853BB4CC}"/>
              </a:ext>
            </a:extLst>
          </p:cNvPr>
          <p:cNvSpPr txBox="1"/>
          <p:nvPr/>
        </p:nvSpPr>
        <p:spPr>
          <a:xfrm>
            <a:off x="2657041" y="234344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371CA-0A43-811A-92C6-E9CBBEA224D8}"/>
              </a:ext>
            </a:extLst>
          </p:cNvPr>
          <p:cNvSpPr txBox="1"/>
          <p:nvPr/>
        </p:nvSpPr>
        <p:spPr>
          <a:xfrm>
            <a:off x="3657167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337513-2178-B698-FFE9-A17802629092}"/>
              </a:ext>
            </a:extLst>
          </p:cNvPr>
          <p:cNvSpPr txBox="1"/>
          <p:nvPr/>
        </p:nvSpPr>
        <p:spPr>
          <a:xfrm>
            <a:off x="4657293" y="236666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246DD-CFC8-A933-BEE3-FCB08862EA92}"/>
              </a:ext>
            </a:extLst>
          </p:cNvPr>
          <p:cNvSpPr txBox="1"/>
          <p:nvPr/>
        </p:nvSpPr>
        <p:spPr>
          <a:xfrm>
            <a:off x="5657419" y="234761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57F929-0855-B250-B658-E8F980E06161}"/>
              </a:ext>
            </a:extLst>
          </p:cNvPr>
          <p:cNvSpPr txBox="1"/>
          <p:nvPr/>
        </p:nvSpPr>
        <p:spPr>
          <a:xfrm>
            <a:off x="6657545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14442-29F4-91AB-EB79-3FE53379ADCE}"/>
              </a:ext>
            </a:extLst>
          </p:cNvPr>
          <p:cNvSpPr txBox="1"/>
          <p:nvPr/>
        </p:nvSpPr>
        <p:spPr>
          <a:xfrm>
            <a:off x="7657671" y="2333922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3D3AF3-21E1-AEDC-6050-93074F2EF704}"/>
              </a:ext>
            </a:extLst>
          </p:cNvPr>
          <p:cNvSpPr txBox="1"/>
          <p:nvPr/>
        </p:nvSpPr>
        <p:spPr>
          <a:xfrm>
            <a:off x="8657797" y="231025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B7FBCC-DE8A-2588-0FE6-FE2DE4C2DF99}"/>
              </a:ext>
            </a:extLst>
          </p:cNvPr>
          <p:cNvSpPr txBox="1"/>
          <p:nvPr/>
        </p:nvSpPr>
        <p:spPr>
          <a:xfrm>
            <a:off x="9657923" y="231025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0x88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1FD2ED-300D-95DA-925B-A7A93229E90A}"/>
              </a:ext>
            </a:extLst>
          </p:cNvPr>
          <p:cNvSpPr/>
          <p:nvPr/>
        </p:nvSpPr>
        <p:spPr>
          <a:xfrm>
            <a:off x="55920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7BF64C-5A6F-D578-C0BA-E0E39B69FE58}"/>
              </a:ext>
            </a:extLst>
          </p:cNvPr>
          <p:cNvSpPr/>
          <p:nvPr/>
        </p:nvSpPr>
        <p:spPr>
          <a:xfrm>
            <a:off x="659213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859C87-1289-FDAC-4668-F618E2A97D69}"/>
              </a:ext>
            </a:extLst>
          </p:cNvPr>
          <p:cNvSpPr/>
          <p:nvPr/>
        </p:nvSpPr>
        <p:spPr>
          <a:xfrm>
            <a:off x="759225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F77C2B-65B0-6287-CEAB-C80B68835103}"/>
              </a:ext>
            </a:extLst>
          </p:cNvPr>
          <p:cNvSpPr/>
          <p:nvPr/>
        </p:nvSpPr>
        <p:spPr>
          <a:xfrm>
            <a:off x="85923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76212E-0C49-2548-BE94-F867B12CECE5}"/>
              </a:ext>
            </a:extLst>
          </p:cNvPr>
          <p:cNvSpPr/>
          <p:nvPr/>
        </p:nvSpPr>
        <p:spPr>
          <a:xfrm>
            <a:off x="95925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F92775-73DC-C0BB-5995-4FEC70A72414}"/>
              </a:ext>
            </a:extLst>
          </p:cNvPr>
          <p:cNvSpPr/>
          <p:nvPr/>
        </p:nvSpPr>
        <p:spPr>
          <a:xfrm>
            <a:off x="45918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188916-43DB-0E58-D0D6-1831E428C478}"/>
              </a:ext>
            </a:extLst>
          </p:cNvPr>
          <p:cNvSpPr/>
          <p:nvPr/>
        </p:nvSpPr>
        <p:spPr>
          <a:xfrm>
            <a:off x="3591759" y="2877736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8F8CA0-A688-CE7C-FEB1-BAB26EBE18F9}"/>
              </a:ext>
            </a:extLst>
          </p:cNvPr>
          <p:cNvSpPr/>
          <p:nvPr/>
        </p:nvSpPr>
        <p:spPr>
          <a:xfrm>
            <a:off x="2591633" y="2877735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65AE0D-8459-9D36-BAC7-6B3ACBFECB12}"/>
              </a:ext>
            </a:extLst>
          </p:cNvPr>
          <p:cNvSpPr/>
          <p:nvPr/>
        </p:nvSpPr>
        <p:spPr>
          <a:xfrm>
            <a:off x="1591507" y="2877734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0D3486-CC67-0771-F170-8784711187DC}"/>
              </a:ext>
            </a:extLst>
          </p:cNvPr>
          <p:cNvSpPr txBox="1"/>
          <p:nvPr/>
        </p:nvSpPr>
        <p:spPr>
          <a:xfrm>
            <a:off x="1652987" y="396358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C81E0C-D1DC-2ED1-48BF-A3DBEA418B03}"/>
              </a:ext>
            </a:extLst>
          </p:cNvPr>
          <p:cNvSpPr txBox="1"/>
          <p:nvPr/>
        </p:nvSpPr>
        <p:spPr>
          <a:xfrm>
            <a:off x="2641893" y="3963881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C81C64-392C-35DC-64E2-3077A20DE5BD}"/>
              </a:ext>
            </a:extLst>
          </p:cNvPr>
          <p:cNvSpPr txBox="1"/>
          <p:nvPr/>
        </p:nvSpPr>
        <p:spPr>
          <a:xfrm>
            <a:off x="3644422" y="3963587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2D0A12-0496-4EA8-62CF-F6F2E60B4FAB}"/>
              </a:ext>
            </a:extLst>
          </p:cNvPr>
          <p:cNvSpPr txBox="1"/>
          <p:nvPr/>
        </p:nvSpPr>
        <p:spPr>
          <a:xfrm>
            <a:off x="4642945" y="3987102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52E416-A68B-2C47-F00E-94B036F3024B}"/>
              </a:ext>
            </a:extLst>
          </p:cNvPr>
          <p:cNvSpPr txBox="1"/>
          <p:nvPr/>
        </p:nvSpPr>
        <p:spPr>
          <a:xfrm>
            <a:off x="5638262" y="3968052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425D8E-67F6-BC79-FCBA-33A31D8B5836}"/>
              </a:ext>
            </a:extLst>
          </p:cNvPr>
          <p:cNvSpPr txBox="1"/>
          <p:nvPr/>
        </p:nvSpPr>
        <p:spPr>
          <a:xfrm>
            <a:off x="6648808" y="3963587"/>
            <a:ext cx="886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7CC06C-58F3-7BD1-F8CC-8C4C870DF376}"/>
              </a:ext>
            </a:extLst>
          </p:cNvPr>
          <p:cNvSpPr txBox="1"/>
          <p:nvPr/>
        </p:nvSpPr>
        <p:spPr>
          <a:xfrm>
            <a:off x="7653743" y="3954359"/>
            <a:ext cx="87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CAD72-2DB4-FB93-FF94-BE2F804D7982}"/>
              </a:ext>
            </a:extLst>
          </p:cNvPr>
          <p:cNvSpPr txBox="1"/>
          <p:nvPr/>
        </p:nvSpPr>
        <p:spPr>
          <a:xfrm>
            <a:off x="8653870" y="393069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107F3-B1CF-09B9-CE30-EF1C3224FBC0}"/>
              </a:ext>
            </a:extLst>
          </p:cNvPr>
          <p:cNvSpPr txBox="1"/>
          <p:nvPr/>
        </p:nvSpPr>
        <p:spPr>
          <a:xfrm>
            <a:off x="9653996" y="393069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03EA2-96F3-6903-67EF-29BCE5E22AC7}"/>
              </a:ext>
            </a:extLst>
          </p:cNvPr>
          <p:cNvSpPr txBox="1"/>
          <p:nvPr/>
        </p:nvSpPr>
        <p:spPr>
          <a:xfrm>
            <a:off x="1703480" y="795631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 a</a:t>
            </a:r>
          </a:p>
        </p:txBody>
      </p:sp>
    </p:spTree>
    <p:extLst>
      <p:ext uri="{BB962C8B-B14F-4D97-AF65-F5344CB8AC3E}">
        <p14:creationId xmlns:p14="http://schemas.microsoft.com/office/powerpoint/2010/main" val="3124767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57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포인터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29DA-D9EA-D667-E9CF-D8C5A650817F}"/>
              </a:ext>
            </a:extLst>
          </p:cNvPr>
          <p:cNvSpPr txBox="1"/>
          <p:nvPr/>
        </p:nvSpPr>
        <p:spPr>
          <a:xfrm>
            <a:off x="1909616" y="5290691"/>
            <a:ext cx="83728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포인터 변수와 일반적인 변수는 다른 점이 단 하나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저장하는 값이 메모리 주소냐 아니냐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4C1C70-DEB4-26C3-649C-643A4FEE666E}"/>
              </a:ext>
            </a:extLst>
          </p:cNvPr>
          <p:cNvSpPr/>
          <p:nvPr/>
        </p:nvSpPr>
        <p:spPr>
          <a:xfrm>
            <a:off x="55959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BB8DB9-7D81-9BDF-19D7-2DE436641F55}"/>
              </a:ext>
            </a:extLst>
          </p:cNvPr>
          <p:cNvSpPr/>
          <p:nvPr/>
        </p:nvSpPr>
        <p:spPr>
          <a:xfrm>
            <a:off x="659606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0x80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5A31CF-DC57-1C7D-E140-10D50AA86316}"/>
              </a:ext>
            </a:extLst>
          </p:cNvPr>
          <p:cNvSpPr/>
          <p:nvPr/>
        </p:nvSpPr>
        <p:spPr>
          <a:xfrm>
            <a:off x="759618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1D7673-0230-4809-0985-47489A8DA228}"/>
              </a:ext>
            </a:extLst>
          </p:cNvPr>
          <p:cNvSpPr/>
          <p:nvPr/>
        </p:nvSpPr>
        <p:spPr>
          <a:xfrm>
            <a:off x="859631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8C9AC-13A6-F048-026E-074E629B67BF}"/>
              </a:ext>
            </a:extLst>
          </p:cNvPr>
          <p:cNvSpPr/>
          <p:nvPr/>
        </p:nvSpPr>
        <p:spPr>
          <a:xfrm>
            <a:off x="95964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A8F4A1-BADA-4975-531C-10EABC3497AE}"/>
              </a:ext>
            </a:extLst>
          </p:cNvPr>
          <p:cNvSpPr/>
          <p:nvPr/>
        </p:nvSpPr>
        <p:spPr>
          <a:xfrm>
            <a:off x="459581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5A2805-A7A1-BE23-96FB-A155969453D1}"/>
              </a:ext>
            </a:extLst>
          </p:cNvPr>
          <p:cNvSpPr/>
          <p:nvPr/>
        </p:nvSpPr>
        <p:spPr>
          <a:xfrm>
            <a:off x="3595687" y="1257299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7ED04-506D-F1DD-41C7-35E517B90D2E}"/>
              </a:ext>
            </a:extLst>
          </p:cNvPr>
          <p:cNvSpPr/>
          <p:nvPr/>
        </p:nvSpPr>
        <p:spPr>
          <a:xfrm>
            <a:off x="2595561" y="1257298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160C7D-E672-774F-9603-DAD350BC0D26}"/>
              </a:ext>
            </a:extLst>
          </p:cNvPr>
          <p:cNvSpPr/>
          <p:nvPr/>
        </p:nvSpPr>
        <p:spPr>
          <a:xfrm>
            <a:off x="1595435" y="125729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47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99121-4E4C-D659-C860-BAFEEB3EBA5A}"/>
              </a:ext>
            </a:extLst>
          </p:cNvPr>
          <p:cNvSpPr txBox="1"/>
          <p:nvPr/>
        </p:nvSpPr>
        <p:spPr>
          <a:xfrm>
            <a:off x="1656915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0AA50-0141-0703-34DF-1A30853BB4CC}"/>
              </a:ext>
            </a:extLst>
          </p:cNvPr>
          <p:cNvSpPr txBox="1"/>
          <p:nvPr/>
        </p:nvSpPr>
        <p:spPr>
          <a:xfrm>
            <a:off x="2657041" y="234344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371CA-0A43-811A-92C6-E9CBBEA224D8}"/>
              </a:ext>
            </a:extLst>
          </p:cNvPr>
          <p:cNvSpPr txBox="1"/>
          <p:nvPr/>
        </p:nvSpPr>
        <p:spPr>
          <a:xfrm>
            <a:off x="3657167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337513-2178-B698-FFE9-A17802629092}"/>
              </a:ext>
            </a:extLst>
          </p:cNvPr>
          <p:cNvSpPr txBox="1"/>
          <p:nvPr/>
        </p:nvSpPr>
        <p:spPr>
          <a:xfrm>
            <a:off x="4654087" y="236666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246DD-CFC8-A933-BEE3-FCB08862EA92}"/>
              </a:ext>
            </a:extLst>
          </p:cNvPr>
          <p:cNvSpPr txBox="1"/>
          <p:nvPr/>
        </p:nvSpPr>
        <p:spPr>
          <a:xfrm>
            <a:off x="5657420" y="234761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57F929-0855-B250-B658-E8F980E06161}"/>
              </a:ext>
            </a:extLst>
          </p:cNvPr>
          <p:cNvSpPr txBox="1"/>
          <p:nvPr/>
        </p:nvSpPr>
        <p:spPr>
          <a:xfrm>
            <a:off x="6657546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14442-29F4-91AB-EB79-3FE53379ADCE}"/>
              </a:ext>
            </a:extLst>
          </p:cNvPr>
          <p:cNvSpPr txBox="1"/>
          <p:nvPr/>
        </p:nvSpPr>
        <p:spPr>
          <a:xfrm>
            <a:off x="7657672" y="2333922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3D3AF3-21E1-AEDC-6050-93074F2EF704}"/>
              </a:ext>
            </a:extLst>
          </p:cNvPr>
          <p:cNvSpPr txBox="1"/>
          <p:nvPr/>
        </p:nvSpPr>
        <p:spPr>
          <a:xfrm>
            <a:off x="8654592" y="2310258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B7FBCC-DE8A-2588-0FE6-FE2DE4C2DF99}"/>
              </a:ext>
            </a:extLst>
          </p:cNvPr>
          <p:cNvSpPr txBox="1"/>
          <p:nvPr/>
        </p:nvSpPr>
        <p:spPr>
          <a:xfrm>
            <a:off x="9652312" y="2310258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0xA0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1FD2ED-300D-95DA-925B-A7A93229E90A}"/>
              </a:ext>
            </a:extLst>
          </p:cNvPr>
          <p:cNvSpPr/>
          <p:nvPr/>
        </p:nvSpPr>
        <p:spPr>
          <a:xfrm>
            <a:off x="55920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7BF64C-5A6F-D578-C0BA-E0E39B69FE58}"/>
              </a:ext>
            </a:extLst>
          </p:cNvPr>
          <p:cNvSpPr/>
          <p:nvPr/>
        </p:nvSpPr>
        <p:spPr>
          <a:xfrm>
            <a:off x="659213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859C87-1289-FDAC-4668-F618E2A97D69}"/>
              </a:ext>
            </a:extLst>
          </p:cNvPr>
          <p:cNvSpPr/>
          <p:nvPr/>
        </p:nvSpPr>
        <p:spPr>
          <a:xfrm>
            <a:off x="759225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F77C2B-65B0-6287-CEAB-C80B68835103}"/>
              </a:ext>
            </a:extLst>
          </p:cNvPr>
          <p:cNvSpPr/>
          <p:nvPr/>
        </p:nvSpPr>
        <p:spPr>
          <a:xfrm>
            <a:off x="85923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76212E-0C49-2548-BE94-F867B12CECE5}"/>
              </a:ext>
            </a:extLst>
          </p:cNvPr>
          <p:cNvSpPr/>
          <p:nvPr/>
        </p:nvSpPr>
        <p:spPr>
          <a:xfrm>
            <a:off x="95925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F92775-73DC-C0BB-5995-4FEC70A72414}"/>
              </a:ext>
            </a:extLst>
          </p:cNvPr>
          <p:cNvSpPr/>
          <p:nvPr/>
        </p:nvSpPr>
        <p:spPr>
          <a:xfrm>
            <a:off x="45918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188916-43DB-0E58-D0D6-1831E428C478}"/>
              </a:ext>
            </a:extLst>
          </p:cNvPr>
          <p:cNvSpPr/>
          <p:nvPr/>
        </p:nvSpPr>
        <p:spPr>
          <a:xfrm>
            <a:off x="3591759" y="2877736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8F8CA0-A688-CE7C-FEB1-BAB26EBE18F9}"/>
              </a:ext>
            </a:extLst>
          </p:cNvPr>
          <p:cNvSpPr/>
          <p:nvPr/>
        </p:nvSpPr>
        <p:spPr>
          <a:xfrm>
            <a:off x="2591633" y="2877735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65AE0D-8459-9D36-BAC7-6B3ACBFECB12}"/>
              </a:ext>
            </a:extLst>
          </p:cNvPr>
          <p:cNvSpPr/>
          <p:nvPr/>
        </p:nvSpPr>
        <p:spPr>
          <a:xfrm>
            <a:off x="1591507" y="2877734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0D3486-CC67-0771-F170-8784711187DC}"/>
              </a:ext>
            </a:extLst>
          </p:cNvPr>
          <p:cNvSpPr txBox="1"/>
          <p:nvPr/>
        </p:nvSpPr>
        <p:spPr>
          <a:xfrm>
            <a:off x="1635354" y="3963587"/>
            <a:ext cx="91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C81E0C-D1DC-2ED1-48BF-A3DBEA418B03}"/>
              </a:ext>
            </a:extLst>
          </p:cNvPr>
          <p:cNvSpPr txBox="1"/>
          <p:nvPr/>
        </p:nvSpPr>
        <p:spPr>
          <a:xfrm>
            <a:off x="2635480" y="3963881"/>
            <a:ext cx="91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C81C64-392C-35DC-64E2-3077A20DE5BD}"/>
              </a:ext>
            </a:extLst>
          </p:cNvPr>
          <p:cNvSpPr txBox="1"/>
          <p:nvPr/>
        </p:nvSpPr>
        <p:spPr>
          <a:xfrm>
            <a:off x="3633264" y="3963587"/>
            <a:ext cx="917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2D0A12-0496-4EA8-62CF-F6F2E60B4FAB}"/>
              </a:ext>
            </a:extLst>
          </p:cNvPr>
          <p:cNvSpPr txBox="1"/>
          <p:nvPr/>
        </p:nvSpPr>
        <p:spPr>
          <a:xfrm>
            <a:off x="4642144" y="3987102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52E416-A68B-2C47-F00E-94B036F3024B}"/>
              </a:ext>
            </a:extLst>
          </p:cNvPr>
          <p:cNvSpPr txBox="1"/>
          <p:nvPr/>
        </p:nvSpPr>
        <p:spPr>
          <a:xfrm>
            <a:off x="5642269" y="3968052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425D8E-67F6-BC79-FCBA-33A31D8B5836}"/>
              </a:ext>
            </a:extLst>
          </p:cNvPr>
          <p:cNvSpPr txBox="1"/>
          <p:nvPr/>
        </p:nvSpPr>
        <p:spPr>
          <a:xfrm>
            <a:off x="6642395" y="3963587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7CC06C-58F3-7BD1-F8CC-8C4C870DF376}"/>
              </a:ext>
            </a:extLst>
          </p:cNvPr>
          <p:cNvSpPr txBox="1"/>
          <p:nvPr/>
        </p:nvSpPr>
        <p:spPr>
          <a:xfrm>
            <a:off x="7637713" y="3954359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CAD72-2DB4-FB93-FF94-BE2F804D7982}"/>
              </a:ext>
            </a:extLst>
          </p:cNvPr>
          <p:cNvSpPr txBox="1"/>
          <p:nvPr/>
        </p:nvSpPr>
        <p:spPr>
          <a:xfrm>
            <a:off x="8640244" y="3930695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0xC0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107F3-B1CF-09B9-CE30-EF1C3224FBC0}"/>
              </a:ext>
            </a:extLst>
          </p:cNvPr>
          <p:cNvSpPr txBox="1"/>
          <p:nvPr/>
        </p:nvSpPr>
        <p:spPr>
          <a:xfrm>
            <a:off x="9640371" y="3930695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0xC4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A21D6-6B74-0935-35C3-82ED69C98CE6}"/>
              </a:ext>
            </a:extLst>
          </p:cNvPr>
          <p:cNvSpPr txBox="1"/>
          <p:nvPr/>
        </p:nvSpPr>
        <p:spPr>
          <a:xfrm>
            <a:off x="1693862" y="795631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8E3BA5-BE35-B139-8B22-7F6ABBC76A5D}"/>
              </a:ext>
            </a:extLst>
          </p:cNvPr>
          <p:cNvSpPr txBox="1"/>
          <p:nvPr/>
        </p:nvSpPr>
        <p:spPr>
          <a:xfrm>
            <a:off x="6628768" y="795630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int* p</a:t>
            </a:r>
          </a:p>
        </p:txBody>
      </p:sp>
    </p:spTree>
    <p:extLst>
      <p:ext uri="{BB962C8B-B14F-4D97-AF65-F5344CB8AC3E}">
        <p14:creationId xmlns:p14="http://schemas.microsoft.com/office/powerpoint/2010/main" val="4100262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포인터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29DA-D9EA-D667-E9CF-D8C5A650817F}"/>
              </a:ext>
            </a:extLst>
          </p:cNvPr>
          <p:cNvSpPr txBox="1"/>
          <p:nvPr/>
        </p:nvSpPr>
        <p:spPr>
          <a:xfrm>
            <a:off x="855651" y="5290691"/>
            <a:ext cx="104807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포인터 변수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형 변수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주소를 저장함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가리키고 있음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그것 이외에는 다른 변수와 모두 똑같음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4C1C70-DEB4-26C3-649C-643A4FEE666E}"/>
              </a:ext>
            </a:extLst>
          </p:cNvPr>
          <p:cNvSpPr/>
          <p:nvPr/>
        </p:nvSpPr>
        <p:spPr>
          <a:xfrm>
            <a:off x="55959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BB8DB9-7D81-9BDF-19D7-2DE436641F55}"/>
              </a:ext>
            </a:extLst>
          </p:cNvPr>
          <p:cNvSpPr/>
          <p:nvPr/>
        </p:nvSpPr>
        <p:spPr>
          <a:xfrm>
            <a:off x="659606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0x80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5A31CF-DC57-1C7D-E140-10D50AA86316}"/>
              </a:ext>
            </a:extLst>
          </p:cNvPr>
          <p:cNvSpPr/>
          <p:nvPr/>
        </p:nvSpPr>
        <p:spPr>
          <a:xfrm>
            <a:off x="759618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1D7673-0230-4809-0985-47489A8DA228}"/>
              </a:ext>
            </a:extLst>
          </p:cNvPr>
          <p:cNvSpPr/>
          <p:nvPr/>
        </p:nvSpPr>
        <p:spPr>
          <a:xfrm>
            <a:off x="859631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8C9AC-13A6-F048-026E-074E629B67BF}"/>
              </a:ext>
            </a:extLst>
          </p:cNvPr>
          <p:cNvSpPr/>
          <p:nvPr/>
        </p:nvSpPr>
        <p:spPr>
          <a:xfrm>
            <a:off x="95964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A8F4A1-BADA-4975-531C-10EABC3497AE}"/>
              </a:ext>
            </a:extLst>
          </p:cNvPr>
          <p:cNvSpPr/>
          <p:nvPr/>
        </p:nvSpPr>
        <p:spPr>
          <a:xfrm>
            <a:off x="459581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5A2805-A7A1-BE23-96FB-A155969453D1}"/>
              </a:ext>
            </a:extLst>
          </p:cNvPr>
          <p:cNvSpPr/>
          <p:nvPr/>
        </p:nvSpPr>
        <p:spPr>
          <a:xfrm>
            <a:off x="3595687" y="1257299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7ED04-506D-F1DD-41C7-35E517B90D2E}"/>
              </a:ext>
            </a:extLst>
          </p:cNvPr>
          <p:cNvSpPr/>
          <p:nvPr/>
        </p:nvSpPr>
        <p:spPr>
          <a:xfrm>
            <a:off x="2595561" y="1257298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160C7D-E672-774F-9603-DAD350BC0D26}"/>
              </a:ext>
            </a:extLst>
          </p:cNvPr>
          <p:cNvSpPr/>
          <p:nvPr/>
        </p:nvSpPr>
        <p:spPr>
          <a:xfrm>
            <a:off x="1595435" y="125729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47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99121-4E4C-D659-C860-BAFEEB3EBA5A}"/>
              </a:ext>
            </a:extLst>
          </p:cNvPr>
          <p:cNvSpPr txBox="1"/>
          <p:nvPr/>
        </p:nvSpPr>
        <p:spPr>
          <a:xfrm>
            <a:off x="1656915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0AA50-0141-0703-34DF-1A30853BB4CC}"/>
              </a:ext>
            </a:extLst>
          </p:cNvPr>
          <p:cNvSpPr txBox="1"/>
          <p:nvPr/>
        </p:nvSpPr>
        <p:spPr>
          <a:xfrm>
            <a:off x="2657041" y="234344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371CA-0A43-811A-92C6-E9CBBEA224D8}"/>
              </a:ext>
            </a:extLst>
          </p:cNvPr>
          <p:cNvSpPr txBox="1"/>
          <p:nvPr/>
        </p:nvSpPr>
        <p:spPr>
          <a:xfrm>
            <a:off x="3657167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337513-2178-B698-FFE9-A17802629092}"/>
              </a:ext>
            </a:extLst>
          </p:cNvPr>
          <p:cNvSpPr txBox="1"/>
          <p:nvPr/>
        </p:nvSpPr>
        <p:spPr>
          <a:xfrm>
            <a:off x="4654087" y="236666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246DD-CFC8-A933-BEE3-FCB08862EA92}"/>
              </a:ext>
            </a:extLst>
          </p:cNvPr>
          <p:cNvSpPr txBox="1"/>
          <p:nvPr/>
        </p:nvSpPr>
        <p:spPr>
          <a:xfrm>
            <a:off x="5657420" y="234761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57F929-0855-B250-B658-E8F980E06161}"/>
              </a:ext>
            </a:extLst>
          </p:cNvPr>
          <p:cNvSpPr txBox="1"/>
          <p:nvPr/>
        </p:nvSpPr>
        <p:spPr>
          <a:xfrm>
            <a:off x="6657546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14442-29F4-91AB-EB79-3FE53379ADCE}"/>
              </a:ext>
            </a:extLst>
          </p:cNvPr>
          <p:cNvSpPr txBox="1"/>
          <p:nvPr/>
        </p:nvSpPr>
        <p:spPr>
          <a:xfrm>
            <a:off x="7657672" y="2333922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3D3AF3-21E1-AEDC-6050-93074F2EF704}"/>
              </a:ext>
            </a:extLst>
          </p:cNvPr>
          <p:cNvSpPr txBox="1"/>
          <p:nvPr/>
        </p:nvSpPr>
        <p:spPr>
          <a:xfrm>
            <a:off x="8654592" y="2310258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B7FBCC-DE8A-2588-0FE6-FE2DE4C2DF99}"/>
              </a:ext>
            </a:extLst>
          </p:cNvPr>
          <p:cNvSpPr txBox="1"/>
          <p:nvPr/>
        </p:nvSpPr>
        <p:spPr>
          <a:xfrm>
            <a:off x="9652312" y="2310258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0xA0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1FD2ED-300D-95DA-925B-A7A93229E90A}"/>
              </a:ext>
            </a:extLst>
          </p:cNvPr>
          <p:cNvSpPr/>
          <p:nvPr/>
        </p:nvSpPr>
        <p:spPr>
          <a:xfrm>
            <a:off x="55920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7BF64C-5A6F-D578-C0BA-E0E39B69FE58}"/>
              </a:ext>
            </a:extLst>
          </p:cNvPr>
          <p:cNvSpPr/>
          <p:nvPr/>
        </p:nvSpPr>
        <p:spPr>
          <a:xfrm>
            <a:off x="659213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859C87-1289-FDAC-4668-F618E2A97D69}"/>
              </a:ext>
            </a:extLst>
          </p:cNvPr>
          <p:cNvSpPr/>
          <p:nvPr/>
        </p:nvSpPr>
        <p:spPr>
          <a:xfrm>
            <a:off x="759225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F77C2B-65B0-6287-CEAB-C80B68835103}"/>
              </a:ext>
            </a:extLst>
          </p:cNvPr>
          <p:cNvSpPr/>
          <p:nvPr/>
        </p:nvSpPr>
        <p:spPr>
          <a:xfrm>
            <a:off x="85923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76212E-0C49-2548-BE94-F867B12CECE5}"/>
              </a:ext>
            </a:extLst>
          </p:cNvPr>
          <p:cNvSpPr/>
          <p:nvPr/>
        </p:nvSpPr>
        <p:spPr>
          <a:xfrm>
            <a:off x="95925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F92775-73DC-C0BB-5995-4FEC70A72414}"/>
              </a:ext>
            </a:extLst>
          </p:cNvPr>
          <p:cNvSpPr/>
          <p:nvPr/>
        </p:nvSpPr>
        <p:spPr>
          <a:xfrm>
            <a:off x="45918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188916-43DB-0E58-D0D6-1831E428C478}"/>
              </a:ext>
            </a:extLst>
          </p:cNvPr>
          <p:cNvSpPr/>
          <p:nvPr/>
        </p:nvSpPr>
        <p:spPr>
          <a:xfrm>
            <a:off x="3591759" y="2877736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8F8CA0-A688-CE7C-FEB1-BAB26EBE18F9}"/>
              </a:ext>
            </a:extLst>
          </p:cNvPr>
          <p:cNvSpPr/>
          <p:nvPr/>
        </p:nvSpPr>
        <p:spPr>
          <a:xfrm>
            <a:off x="2591633" y="2877735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65AE0D-8459-9D36-BAC7-6B3ACBFECB12}"/>
              </a:ext>
            </a:extLst>
          </p:cNvPr>
          <p:cNvSpPr/>
          <p:nvPr/>
        </p:nvSpPr>
        <p:spPr>
          <a:xfrm>
            <a:off x="1591507" y="2877734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0D3486-CC67-0771-F170-8784711187DC}"/>
              </a:ext>
            </a:extLst>
          </p:cNvPr>
          <p:cNvSpPr txBox="1"/>
          <p:nvPr/>
        </p:nvSpPr>
        <p:spPr>
          <a:xfrm>
            <a:off x="1635354" y="3963587"/>
            <a:ext cx="91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C81E0C-D1DC-2ED1-48BF-A3DBEA418B03}"/>
              </a:ext>
            </a:extLst>
          </p:cNvPr>
          <p:cNvSpPr txBox="1"/>
          <p:nvPr/>
        </p:nvSpPr>
        <p:spPr>
          <a:xfrm>
            <a:off x="2635480" y="3963881"/>
            <a:ext cx="91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C81C64-392C-35DC-64E2-3077A20DE5BD}"/>
              </a:ext>
            </a:extLst>
          </p:cNvPr>
          <p:cNvSpPr txBox="1"/>
          <p:nvPr/>
        </p:nvSpPr>
        <p:spPr>
          <a:xfrm>
            <a:off x="3633264" y="3963587"/>
            <a:ext cx="917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2D0A12-0496-4EA8-62CF-F6F2E60B4FAB}"/>
              </a:ext>
            </a:extLst>
          </p:cNvPr>
          <p:cNvSpPr txBox="1"/>
          <p:nvPr/>
        </p:nvSpPr>
        <p:spPr>
          <a:xfrm>
            <a:off x="4642144" y="3987102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52E416-A68B-2C47-F00E-94B036F3024B}"/>
              </a:ext>
            </a:extLst>
          </p:cNvPr>
          <p:cNvSpPr txBox="1"/>
          <p:nvPr/>
        </p:nvSpPr>
        <p:spPr>
          <a:xfrm>
            <a:off x="5642269" y="3968052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425D8E-67F6-BC79-FCBA-33A31D8B5836}"/>
              </a:ext>
            </a:extLst>
          </p:cNvPr>
          <p:cNvSpPr txBox="1"/>
          <p:nvPr/>
        </p:nvSpPr>
        <p:spPr>
          <a:xfrm>
            <a:off x="6642395" y="3963587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7CC06C-58F3-7BD1-F8CC-8C4C870DF376}"/>
              </a:ext>
            </a:extLst>
          </p:cNvPr>
          <p:cNvSpPr txBox="1"/>
          <p:nvPr/>
        </p:nvSpPr>
        <p:spPr>
          <a:xfrm>
            <a:off x="7637713" y="3954359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CAD72-2DB4-FB93-FF94-BE2F804D7982}"/>
              </a:ext>
            </a:extLst>
          </p:cNvPr>
          <p:cNvSpPr txBox="1"/>
          <p:nvPr/>
        </p:nvSpPr>
        <p:spPr>
          <a:xfrm>
            <a:off x="8640244" y="3930695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0xC0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107F3-B1CF-09B9-CE30-EF1C3224FBC0}"/>
              </a:ext>
            </a:extLst>
          </p:cNvPr>
          <p:cNvSpPr txBox="1"/>
          <p:nvPr/>
        </p:nvSpPr>
        <p:spPr>
          <a:xfrm>
            <a:off x="9640371" y="3930695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0xC4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A21D6-6B74-0935-35C3-82ED69C98CE6}"/>
              </a:ext>
            </a:extLst>
          </p:cNvPr>
          <p:cNvSpPr txBox="1"/>
          <p:nvPr/>
        </p:nvSpPr>
        <p:spPr>
          <a:xfrm>
            <a:off x="1693862" y="795631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8E3BA5-BE35-B139-8B22-7F6ABBC76A5D}"/>
              </a:ext>
            </a:extLst>
          </p:cNvPr>
          <p:cNvSpPr txBox="1"/>
          <p:nvPr/>
        </p:nvSpPr>
        <p:spPr>
          <a:xfrm>
            <a:off x="6628768" y="795630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int* p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AD24979-9891-7380-0B67-F383A2E28CEE}"/>
              </a:ext>
            </a:extLst>
          </p:cNvPr>
          <p:cNvCxnSpPr>
            <a:stCxn id="24" idx="0"/>
            <a:endCxn id="3" idx="0"/>
          </p:cNvCxnSpPr>
          <p:nvPr/>
        </p:nvCxnSpPr>
        <p:spPr>
          <a:xfrm rot="16200000" flipH="1" flipV="1">
            <a:off x="4591882" y="-1704685"/>
            <a:ext cx="1" cy="5000629"/>
          </a:xfrm>
          <a:prstGeom prst="bent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302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포인터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29DA-D9EA-D667-E9CF-D8C5A650817F}"/>
              </a:ext>
            </a:extLst>
          </p:cNvPr>
          <p:cNvSpPr txBox="1"/>
          <p:nvPr/>
        </p:nvSpPr>
        <p:spPr>
          <a:xfrm>
            <a:off x="1978562" y="5290691"/>
            <a:ext cx="82349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int*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에서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*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</a:t>
            </a:r>
            <a:r>
              <a:rPr lang="en-US" altLang="ko-KR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~</a:t>
            </a:r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메모리 주소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바꿔서 생각하면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메모리 주소가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자료형이 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4C1C70-DEB4-26C3-649C-643A4FEE666E}"/>
              </a:ext>
            </a:extLst>
          </p:cNvPr>
          <p:cNvSpPr/>
          <p:nvPr/>
        </p:nvSpPr>
        <p:spPr>
          <a:xfrm>
            <a:off x="55959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BB8DB9-7D81-9BDF-19D7-2DE436641F55}"/>
              </a:ext>
            </a:extLst>
          </p:cNvPr>
          <p:cNvSpPr/>
          <p:nvPr/>
        </p:nvSpPr>
        <p:spPr>
          <a:xfrm>
            <a:off x="659606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0x80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5A31CF-DC57-1C7D-E140-10D50AA86316}"/>
              </a:ext>
            </a:extLst>
          </p:cNvPr>
          <p:cNvSpPr/>
          <p:nvPr/>
        </p:nvSpPr>
        <p:spPr>
          <a:xfrm>
            <a:off x="759618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1D7673-0230-4809-0985-47489A8DA228}"/>
              </a:ext>
            </a:extLst>
          </p:cNvPr>
          <p:cNvSpPr/>
          <p:nvPr/>
        </p:nvSpPr>
        <p:spPr>
          <a:xfrm>
            <a:off x="859631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8C9AC-13A6-F048-026E-074E629B67BF}"/>
              </a:ext>
            </a:extLst>
          </p:cNvPr>
          <p:cNvSpPr/>
          <p:nvPr/>
        </p:nvSpPr>
        <p:spPr>
          <a:xfrm>
            <a:off x="95964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A8F4A1-BADA-4975-531C-10EABC3497AE}"/>
              </a:ext>
            </a:extLst>
          </p:cNvPr>
          <p:cNvSpPr/>
          <p:nvPr/>
        </p:nvSpPr>
        <p:spPr>
          <a:xfrm>
            <a:off x="459581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5A2805-A7A1-BE23-96FB-A155969453D1}"/>
              </a:ext>
            </a:extLst>
          </p:cNvPr>
          <p:cNvSpPr/>
          <p:nvPr/>
        </p:nvSpPr>
        <p:spPr>
          <a:xfrm>
            <a:off x="3595687" y="1257299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7ED04-506D-F1DD-41C7-35E517B90D2E}"/>
              </a:ext>
            </a:extLst>
          </p:cNvPr>
          <p:cNvSpPr/>
          <p:nvPr/>
        </p:nvSpPr>
        <p:spPr>
          <a:xfrm>
            <a:off x="2595561" y="1257298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160C7D-E672-774F-9603-DAD350BC0D26}"/>
              </a:ext>
            </a:extLst>
          </p:cNvPr>
          <p:cNvSpPr/>
          <p:nvPr/>
        </p:nvSpPr>
        <p:spPr>
          <a:xfrm>
            <a:off x="1595435" y="125729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47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99121-4E4C-D659-C860-BAFEEB3EBA5A}"/>
              </a:ext>
            </a:extLst>
          </p:cNvPr>
          <p:cNvSpPr txBox="1"/>
          <p:nvPr/>
        </p:nvSpPr>
        <p:spPr>
          <a:xfrm>
            <a:off x="1656915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0AA50-0141-0703-34DF-1A30853BB4CC}"/>
              </a:ext>
            </a:extLst>
          </p:cNvPr>
          <p:cNvSpPr txBox="1"/>
          <p:nvPr/>
        </p:nvSpPr>
        <p:spPr>
          <a:xfrm>
            <a:off x="2657041" y="234344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371CA-0A43-811A-92C6-E9CBBEA224D8}"/>
              </a:ext>
            </a:extLst>
          </p:cNvPr>
          <p:cNvSpPr txBox="1"/>
          <p:nvPr/>
        </p:nvSpPr>
        <p:spPr>
          <a:xfrm>
            <a:off x="3657167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337513-2178-B698-FFE9-A17802629092}"/>
              </a:ext>
            </a:extLst>
          </p:cNvPr>
          <p:cNvSpPr txBox="1"/>
          <p:nvPr/>
        </p:nvSpPr>
        <p:spPr>
          <a:xfrm>
            <a:off x="4654087" y="236666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246DD-CFC8-A933-BEE3-FCB08862EA92}"/>
              </a:ext>
            </a:extLst>
          </p:cNvPr>
          <p:cNvSpPr txBox="1"/>
          <p:nvPr/>
        </p:nvSpPr>
        <p:spPr>
          <a:xfrm>
            <a:off x="5657420" y="234761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57F929-0855-B250-B658-E8F980E06161}"/>
              </a:ext>
            </a:extLst>
          </p:cNvPr>
          <p:cNvSpPr txBox="1"/>
          <p:nvPr/>
        </p:nvSpPr>
        <p:spPr>
          <a:xfrm>
            <a:off x="6657546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14442-29F4-91AB-EB79-3FE53379ADCE}"/>
              </a:ext>
            </a:extLst>
          </p:cNvPr>
          <p:cNvSpPr txBox="1"/>
          <p:nvPr/>
        </p:nvSpPr>
        <p:spPr>
          <a:xfrm>
            <a:off x="7657672" y="2333922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3D3AF3-21E1-AEDC-6050-93074F2EF704}"/>
              </a:ext>
            </a:extLst>
          </p:cNvPr>
          <p:cNvSpPr txBox="1"/>
          <p:nvPr/>
        </p:nvSpPr>
        <p:spPr>
          <a:xfrm>
            <a:off x="8654592" y="2310258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B7FBCC-DE8A-2588-0FE6-FE2DE4C2DF99}"/>
              </a:ext>
            </a:extLst>
          </p:cNvPr>
          <p:cNvSpPr txBox="1"/>
          <p:nvPr/>
        </p:nvSpPr>
        <p:spPr>
          <a:xfrm>
            <a:off x="9652312" y="2310258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0xA0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1FD2ED-300D-95DA-925B-A7A93229E90A}"/>
              </a:ext>
            </a:extLst>
          </p:cNvPr>
          <p:cNvSpPr/>
          <p:nvPr/>
        </p:nvSpPr>
        <p:spPr>
          <a:xfrm>
            <a:off x="55920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7BF64C-5A6F-D578-C0BA-E0E39B69FE58}"/>
              </a:ext>
            </a:extLst>
          </p:cNvPr>
          <p:cNvSpPr/>
          <p:nvPr/>
        </p:nvSpPr>
        <p:spPr>
          <a:xfrm>
            <a:off x="659213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859C87-1289-FDAC-4668-F618E2A97D69}"/>
              </a:ext>
            </a:extLst>
          </p:cNvPr>
          <p:cNvSpPr/>
          <p:nvPr/>
        </p:nvSpPr>
        <p:spPr>
          <a:xfrm>
            <a:off x="759225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F77C2B-65B0-6287-CEAB-C80B68835103}"/>
              </a:ext>
            </a:extLst>
          </p:cNvPr>
          <p:cNvSpPr/>
          <p:nvPr/>
        </p:nvSpPr>
        <p:spPr>
          <a:xfrm>
            <a:off x="85923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76212E-0C49-2548-BE94-F867B12CECE5}"/>
              </a:ext>
            </a:extLst>
          </p:cNvPr>
          <p:cNvSpPr/>
          <p:nvPr/>
        </p:nvSpPr>
        <p:spPr>
          <a:xfrm>
            <a:off x="95925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F92775-73DC-C0BB-5995-4FEC70A72414}"/>
              </a:ext>
            </a:extLst>
          </p:cNvPr>
          <p:cNvSpPr/>
          <p:nvPr/>
        </p:nvSpPr>
        <p:spPr>
          <a:xfrm>
            <a:off x="45918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188916-43DB-0E58-D0D6-1831E428C478}"/>
              </a:ext>
            </a:extLst>
          </p:cNvPr>
          <p:cNvSpPr/>
          <p:nvPr/>
        </p:nvSpPr>
        <p:spPr>
          <a:xfrm>
            <a:off x="3591759" y="2877736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8F8CA0-A688-CE7C-FEB1-BAB26EBE18F9}"/>
              </a:ext>
            </a:extLst>
          </p:cNvPr>
          <p:cNvSpPr/>
          <p:nvPr/>
        </p:nvSpPr>
        <p:spPr>
          <a:xfrm>
            <a:off x="2591633" y="2877735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65AE0D-8459-9D36-BAC7-6B3ACBFECB12}"/>
              </a:ext>
            </a:extLst>
          </p:cNvPr>
          <p:cNvSpPr/>
          <p:nvPr/>
        </p:nvSpPr>
        <p:spPr>
          <a:xfrm>
            <a:off x="1591507" y="2877734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0D3486-CC67-0771-F170-8784711187DC}"/>
              </a:ext>
            </a:extLst>
          </p:cNvPr>
          <p:cNvSpPr txBox="1"/>
          <p:nvPr/>
        </p:nvSpPr>
        <p:spPr>
          <a:xfrm>
            <a:off x="1635354" y="3963587"/>
            <a:ext cx="91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C81E0C-D1DC-2ED1-48BF-A3DBEA418B03}"/>
              </a:ext>
            </a:extLst>
          </p:cNvPr>
          <p:cNvSpPr txBox="1"/>
          <p:nvPr/>
        </p:nvSpPr>
        <p:spPr>
          <a:xfrm>
            <a:off x="2635480" y="3963881"/>
            <a:ext cx="91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C81C64-392C-35DC-64E2-3077A20DE5BD}"/>
              </a:ext>
            </a:extLst>
          </p:cNvPr>
          <p:cNvSpPr txBox="1"/>
          <p:nvPr/>
        </p:nvSpPr>
        <p:spPr>
          <a:xfrm>
            <a:off x="3633264" y="3963587"/>
            <a:ext cx="917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2D0A12-0496-4EA8-62CF-F6F2E60B4FAB}"/>
              </a:ext>
            </a:extLst>
          </p:cNvPr>
          <p:cNvSpPr txBox="1"/>
          <p:nvPr/>
        </p:nvSpPr>
        <p:spPr>
          <a:xfrm>
            <a:off x="4642144" y="3987102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52E416-A68B-2C47-F00E-94B036F3024B}"/>
              </a:ext>
            </a:extLst>
          </p:cNvPr>
          <p:cNvSpPr txBox="1"/>
          <p:nvPr/>
        </p:nvSpPr>
        <p:spPr>
          <a:xfrm>
            <a:off x="5642269" y="3968052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425D8E-67F6-BC79-FCBA-33A31D8B5836}"/>
              </a:ext>
            </a:extLst>
          </p:cNvPr>
          <p:cNvSpPr txBox="1"/>
          <p:nvPr/>
        </p:nvSpPr>
        <p:spPr>
          <a:xfrm>
            <a:off x="6642395" y="3963587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7CC06C-58F3-7BD1-F8CC-8C4C870DF376}"/>
              </a:ext>
            </a:extLst>
          </p:cNvPr>
          <p:cNvSpPr txBox="1"/>
          <p:nvPr/>
        </p:nvSpPr>
        <p:spPr>
          <a:xfrm>
            <a:off x="7637713" y="3954359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CAD72-2DB4-FB93-FF94-BE2F804D7982}"/>
              </a:ext>
            </a:extLst>
          </p:cNvPr>
          <p:cNvSpPr txBox="1"/>
          <p:nvPr/>
        </p:nvSpPr>
        <p:spPr>
          <a:xfrm>
            <a:off x="8640244" y="3930695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0xC0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107F3-B1CF-09B9-CE30-EF1C3224FBC0}"/>
              </a:ext>
            </a:extLst>
          </p:cNvPr>
          <p:cNvSpPr txBox="1"/>
          <p:nvPr/>
        </p:nvSpPr>
        <p:spPr>
          <a:xfrm>
            <a:off x="9640371" y="3930695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0xC4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A21D6-6B74-0935-35C3-82ED69C98CE6}"/>
              </a:ext>
            </a:extLst>
          </p:cNvPr>
          <p:cNvSpPr txBox="1"/>
          <p:nvPr/>
        </p:nvSpPr>
        <p:spPr>
          <a:xfrm>
            <a:off x="1693862" y="795631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8E3BA5-BE35-B139-8B22-7F6ABBC76A5D}"/>
              </a:ext>
            </a:extLst>
          </p:cNvPr>
          <p:cNvSpPr txBox="1"/>
          <p:nvPr/>
        </p:nvSpPr>
        <p:spPr>
          <a:xfrm>
            <a:off x="6628768" y="795630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int* p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AD24979-9891-7380-0B67-F383A2E28CEE}"/>
              </a:ext>
            </a:extLst>
          </p:cNvPr>
          <p:cNvCxnSpPr>
            <a:stCxn id="24" idx="0"/>
            <a:endCxn id="3" idx="0"/>
          </p:cNvCxnSpPr>
          <p:nvPr/>
        </p:nvCxnSpPr>
        <p:spPr>
          <a:xfrm rot="16200000" flipH="1" flipV="1">
            <a:off x="4591882" y="-1704685"/>
            <a:ext cx="1" cy="5000629"/>
          </a:xfrm>
          <a:prstGeom prst="bent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722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포인터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29DA-D9EA-D667-E9CF-D8C5A650817F}"/>
              </a:ext>
            </a:extLst>
          </p:cNvPr>
          <p:cNvSpPr txBox="1"/>
          <p:nvPr/>
        </p:nvSpPr>
        <p:spPr>
          <a:xfrm>
            <a:off x="2127650" y="5290691"/>
            <a:ext cx="79367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*p = p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저장하는 메모리 주소에 담긴 값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(int)</a:t>
            </a: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&amp;a =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변수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존재하는 메모리 주소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(int*)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4C1C70-DEB4-26C3-649C-643A4FEE666E}"/>
              </a:ext>
            </a:extLst>
          </p:cNvPr>
          <p:cNvSpPr/>
          <p:nvPr/>
        </p:nvSpPr>
        <p:spPr>
          <a:xfrm>
            <a:off x="55959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BB8DB9-7D81-9BDF-19D7-2DE436641F55}"/>
              </a:ext>
            </a:extLst>
          </p:cNvPr>
          <p:cNvSpPr/>
          <p:nvPr/>
        </p:nvSpPr>
        <p:spPr>
          <a:xfrm>
            <a:off x="659606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0x80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5A31CF-DC57-1C7D-E140-10D50AA86316}"/>
              </a:ext>
            </a:extLst>
          </p:cNvPr>
          <p:cNvSpPr/>
          <p:nvPr/>
        </p:nvSpPr>
        <p:spPr>
          <a:xfrm>
            <a:off x="759618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1D7673-0230-4809-0985-47489A8DA228}"/>
              </a:ext>
            </a:extLst>
          </p:cNvPr>
          <p:cNvSpPr/>
          <p:nvPr/>
        </p:nvSpPr>
        <p:spPr>
          <a:xfrm>
            <a:off x="859631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8C9AC-13A6-F048-026E-074E629B67BF}"/>
              </a:ext>
            </a:extLst>
          </p:cNvPr>
          <p:cNvSpPr/>
          <p:nvPr/>
        </p:nvSpPr>
        <p:spPr>
          <a:xfrm>
            <a:off x="95964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A8F4A1-BADA-4975-531C-10EABC3497AE}"/>
              </a:ext>
            </a:extLst>
          </p:cNvPr>
          <p:cNvSpPr/>
          <p:nvPr/>
        </p:nvSpPr>
        <p:spPr>
          <a:xfrm>
            <a:off x="459581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5A2805-A7A1-BE23-96FB-A155969453D1}"/>
              </a:ext>
            </a:extLst>
          </p:cNvPr>
          <p:cNvSpPr/>
          <p:nvPr/>
        </p:nvSpPr>
        <p:spPr>
          <a:xfrm>
            <a:off x="3595687" y="1257299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7ED04-506D-F1DD-41C7-35E517B90D2E}"/>
              </a:ext>
            </a:extLst>
          </p:cNvPr>
          <p:cNvSpPr/>
          <p:nvPr/>
        </p:nvSpPr>
        <p:spPr>
          <a:xfrm>
            <a:off x="2595561" y="1257298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160C7D-E672-774F-9603-DAD350BC0D26}"/>
              </a:ext>
            </a:extLst>
          </p:cNvPr>
          <p:cNvSpPr/>
          <p:nvPr/>
        </p:nvSpPr>
        <p:spPr>
          <a:xfrm>
            <a:off x="1595435" y="125729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47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99121-4E4C-D659-C860-BAFEEB3EBA5A}"/>
              </a:ext>
            </a:extLst>
          </p:cNvPr>
          <p:cNvSpPr txBox="1"/>
          <p:nvPr/>
        </p:nvSpPr>
        <p:spPr>
          <a:xfrm>
            <a:off x="1656915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0AA50-0141-0703-34DF-1A30853BB4CC}"/>
              </a:ext>
            </a:extLst>
          </p:cNvPr>
          <p:cNvSpPr txBox="1"/>
          <p:nvPr/>
        </p:nvSpPr>
        <p:spPr>
          <a:xfrm>
            <a:off x="2657041" y="234344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371CA-0A43-811A-92C6-E9CBBEA224D8}"/>
              </a:ext>
            </a:extLst>
          </p:cNvPr>
          <p:cNvSpPr txBox="1"/>
          <p:nvPr/>
        </p:nvSpPr>
        <p:spPr>
          <a:xfrm>
            <a:off x="3657167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337513-2178-B698-FFE9-A17802629092}"/>
              </a:ext>
            </a:extLst>
          </p:cNvPr>
          <p:cNvSpPr txBox="1"/>
          <p:nvPr/>
        </p:nvSpPr>
        <p:spPr>
          <a:xfrm>
            <a:off x="4654087" y="236666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246DD-CFC8-A933-BEE3-FCB08862EA92}"/>
              </a:ext>
            </a:extLst>
          </p:cNvPr>
          <p:cNvSpPr txBox="1"/>
          <p:nvPr/>
        </p:nvSpPr>
        <p:spPr>
          <a:xfrm>
            <a:off x="5657420" y="234761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57F929-0855-B250-B658-E8F980E06161}"/>
              </a:ext>
            </a:extLst>
          </p:cNvPr>
          <p:cNvSpPr txBox="1"/>
          <p:nvPr/>
        </p:nvSpPr>
        <p:spPr>
          <a:xfrm>
            <a:off x="6657546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14442-29F4-91AB-EB79-3FE53379ADCE}"/>
              </a:ext>
            </a:extLst>
          </p:cNvPr>
          <p:cNvSpPr txBox="1"/>
          <p:nvPr/>
        </p:nvSpPr>
        <p:spPr>
          <a:xfrm>
            <a:off x="7657672" y="2333922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3D3AF3-21E1-AEDC-6050-93074F2EF704}"/>
              </a:ext>
            </a:extLst>
          </p:cNvPr>
          <p:cNvSpPr txBox="1"/>
          <p:nvPr/>
        </p:nvSpPr>
        <p:spPr>
          <a:xfrm>
            <a:off x="8654592" y="2310258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B7FBCC-DE8A-2588-0FE6-FE2DE4C2DF99}"/>
              </a:ext>
            </a:extLst>
          </p:cNvPr>
          <p:cNvSpPr txBox="1"/>
          <p:nvPr/>
        </p:nvSpPr>
        <p:spPr>
          <a:xfrm>
            <a:off x="9652312" y="2310258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0xA0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1FD2ED-300D-95DA-925B-A7A93229E90A}"/>
              </a:ext>
            </a:extLst>
          </p:cNvPr>
          <p:cNvSpPr/>
          <p:nvPr/>
        </p:nvSpPr>
        <p:spPr>
          <a:xfrm>
            <a:off x="55920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7BF64C-5A6F-D578-C0BA-E0E39B69FE58}"/>
              </a:ext>
            </a:extLst>
          </p:cNvPr>
          <p:cNvSpPr/>
          <p:nvPr/>
        </p:nvSpPr>
        <p:spPr>
          <a:xfrm>
            <a:off x="659213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859C87-1289-FDAC-4668-F618E2A97D69}"/>
              </a:ext>
            </a:extLst>
          </p:cNvPr>
          <p:cNvSpPr/>
          <p:nvPr/>
        </p:nvSpPr>
        <p:spPr>
          <a:xfrm>
            <a:off x="759225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F77C2B-65B0-6287-CEAB-C80B68835103}"/>
              </a:ext>
            </a:extLst>
          </p:cNvPr>
          <p:cNvSpPr/>
          <p:nvPr/>
        </p:nvSpPr>
        <p:spPr>
          <a:xfrm>
            <a:off x="85923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76212E-0C49-2548-BE94-F867B12CECE5}"/>
              </a:ext>
            </a:extLst>
          </p:cNvPr>
          <p:cNvSpPr/>
          <p:nvPr/>
        </p:nvSpPr>
        <p:spPr>
          <a:xfrm>
            <a:off x="95925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F92775-73DC-C0BB-5995-4FEC70A72414}"/>
              </a:ext>
            </a:extLst>
          </p:cNvPr>
          <p:cNvSpPr/>
          <p:nvPr/>
        </p:nvSpPr>
        <p:spPr>
          <a:xfrm>
            <a:off x="45918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188916-43DB-0E58-D0D6-1831E428C478}"/>
              </a:ext>
            </a:extLst>
          </p:cNvPr>
          <p:cNvSpPr/>
          <p:nvPr/>
        </p:nvSpPr>
        <p:spPr>
          <a:xfrm>
            <a:off x="3591759" y="2877736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8F8CA0-A688-CE7C-FEB1-BAB26EBE18F9}"/>
              </a:ext>
            </a:extLst>
          </p:cNvPr>
          <p:cNvSpPr/>
          <p:nvPr/>
        </p:nvSpPr>
        <p:spPr>
          <a:xfrm>
            <a:off x="2591633" y="2877735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65AE0D-8459-9D36-BAC7-6B3ACBFECB12}"/>
              </a:ext>
            </a:extLst>
          </p:cNvPr>
          <p:cNvSpPr/>
          <p:nvPr/>
        </p:nvSpPr>
        <p:spPr>
          <a:xfrm>
            <a:off x="1591507" y="2877734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0D3486-CC67-0771-F170-8784711187DC}"/>
              </a:ext>
            </a:extLst>
          </p:cNvPr>
          <p:cNvSpPr txBox="1"/>
          <p:nvPr/>
        </p:nvSpPr>
        <p:spPr>
          <a:xfrm>
            <a:off x="1635354" y="3963587"/>
            <a:ext cx="91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C81E0C-D1DC-2ED1-48BF-A3DBEA418B03}"/>
              </a:ext>
            </a:extLst>
          </p:cNvPr>
          <p:cNvSpPr txBox="1"/>
          <p:nvPr/>
        </p:nvSpPr>
        <p:spPr>
          <a:xfrm>
            <a:off x="2635480" y="3963881"/>
            <a:ext cx="91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C81C64-392C-35DC-64E2-3077A20DE5BD}"/>
              </a:ext>
            </a:extLst>
          </p:cNvPr>
          <p:cNvSpPr txBox="1"/>
          <p:nvPr/>
        </p:nvSpPr>
        <p:spPr>
          <a:xfrm>
            <a:off x="3633264" y="3963587"/>
            <a:ext cx="917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2D0A12-0496-4EA8-62CF-F6F2E60B4FAB}"/>
              </a:ext>
            </a:extLst>
          </p:cNvPr>
          <p:cNvSpPr txBox="1"/>
          <p:nvPr/>
        </p:nvSpPr>
        <p:spPr>
          <a:xfrm>
            <a:off x="4642144" y="3987102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52E416-A68B-2C47-F00E-94B036F3024B}"/>
              </a:ext>
            </a:extLst>
          </p:cNvPr>
          <p:cNvSpPr txBox="1"/>
          <p:nvPr/>
        </p:nvSpPr>
        <p:spPr>
          <a:xfrm>
            <a:off x="5642269" y="3968052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425D8E-67F6-BC79-FCBA-33A31D8B5836}"/>
              </a:ext>
            </a:extLst>
          </p:cNvPr>
          <p:cNvSpPr txBox="1"/>
          <p:nvPr/>
        </p:nvSpPr>
        <p:spPr>
          <a:xfrm>
            <a:off x="6642395" y="3963587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7CC06C-58F3-7BD1-F8CC-8C4C870DF376}"/>
              </a:ext>
            </a:extLst>
          </p:cNvPr>
          <p:cNvSpPr txBox="1"/>
          <p:nvPr/>
        </p:nvSpPr>
        <p:spPr>
          <a:xfrm>
            <a:off x="7637713" y="3954359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CAD72-2DB4-FB93-FF94-BE2F804D7982}"/>
              </a:ext>
            </a:extLst>
          </p:cNvPr>
          <p:cNvSpPr txBox="1"/>
          <p:nvPr/>
        </p:nvSpPr>
        <p:spPr>
          <a:xfrm>
            <a:off x="8640244" y="3930695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0xC0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107F3-B1CF-09B9-CE30-EF1C3224FBC0}"/>
              </a:ext>
            </a:extLst>
          </p:cNvPr>
          <p:cNvSpPr txBox="1"/>
          <p:nvPr/>
        </p:nvSpPr>
        <p:spPr>
          <a:xfrm>
            <a:off x="9640371" y="3930695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0xC4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A21D6-6B74-0935-35C3-82ED69C98CE6}"/>
              </a:ext>
            </a:extLst>
          </p:cNvPr>
          <p:cNvSpPr txBox="1"/>
          <p:nvPr/>
        </p:nvSpPr>
        <p:spPr>
          <a:xfrm>
            <a:off x="1380477" y="795631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 a = *p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8E3BA5-BE35-B139-8B22-7F6ABBC76A5D}"/>
              </a:ext>
            </a:extLst>
          </p:cNvPr>
          <p:cNvSpPr txBox="1"/>
          <p:nvPr/>
        </p:nvSpPr>
        <p:spPr>
          <a:xfrm>
            <a:off x="6628768" y="795630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int* p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AD24979-9891-7380-0B67-F383A2E28CEE}"/>
              </a:ext>
            </a:extLst>
          </p:cNvPr>
          <p:cNvCxnSpPr>
            <a:stCxn id="24" idx="0"/>
            <a:endCxn id="3" idx="0"/>
          </p:cNvCxnSpPr>
          <p:nvPr/>
        </p:nvCxnSpPr>
        <p:spPr>
          <a:xfrm rot="16200000" flipH="1" flipV="1">
            <a:off x="4591882" y="-1704684"/>
            <a:ext cx="1" cy="5000628"/>
          </a:xfrm>
          <a:prstGeom prst="bent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C67AC2-64B2-CA86-1E83-844B48E4002C}"/>
              </a:ext>
            </a:extLst>
          </p:cNvPr>
          <p:cNvSpPr txBox="1"/>
          <p:nvPr/>
        </p:nvSpPr>
        <p:spPr>
          <a:xfrm>
            <a:off x="400308" y="2338361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p = &amp;a = </a:t>
            </a:r>
          </a:p>
        </p:txBody>
      </p:sp>
    </p:spTree>
    <p:extLst>
      <p:ext uri="{BB962C8B-B14F-4D97-AF65-F5344CB8AC3E}">
        <p14:creationId xmlns:p14="http://schemas.microsoft.com/office/powerpoint/2010/main" val="144970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포인터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29DA-D9EA-D667-E9CF-D8C5A650817F}"/>
              </a:ext>
            </a:extLst>
          </p:cNvPr>
          <p:cNvSpPr txBox="1"/>
          <p:nvPr/>
        </p:nvSpPr>
        <p:spPr>
          <a:xfrm>
            <a:off x="2682294" y="4229101"/>
            <a:ext cx="68275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포인터 변수는 변수와 다를 것이 없음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X*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X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주소라는 뜻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CB54DE-1867-A5C4-45C3-788D63B5AAD4}"/>
              </a:ext>
            </a:extLst>
          </p:cNvPr>
          <p:cNvSpPr txBox="1"/>
          <p:nvPr/>
        </p:nvSpPr>
        <p:spPr>
          <a:xfrm>
            <a:off x="3724275" y="1674674"/>
            <a:ext cx="474345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arr;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b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strArr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89026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139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포인터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CB54DE-1867-A5C4-45C3-788D63B5AAD4}"/>
              </a:ext>
            </a:extLst>
          </p:cNvPr>
          <p:cNvSpPr txBox="1"/>
          <p:nvPr/>
        </p:nvSpPr>
        <p:spPr>
          <a:xfrm>
            <a:off x="3724275" y="717922"/>
            <a:ext cx="474345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arr;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b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strArr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DA20B3-8CD6-413E-A399-EF3292BFF484}"/>
              </a:ext>
            </a:extLst>
          </p:cNvPr>
          <p:cNvSpPr/>
          <p:nvPr/>
        </p:nvSpPr>
        <p:spPr>
          <a:xfrm>
            <a:off x="1677428" y="3604559"/>
            <a:ext cx="175432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CB896-AE8E-AC1E-0A0D-31D8F46B8297}"/>
              </a:ext>
            </a:extLst>
          </p:cNvPr>
          <p:cNvSpPr txBox="1"/>
          <p:nvPr/>
        </p:nvSpPr>
        <p:spPr>
          <a:xfrm>
            <a:off x="4724511" y="4365190"/>
            <a:ext cx="6686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Struct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int*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int[10]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묶은 구조체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64AAD1-9100-DB00-A7C1-A7215D921401}"/>
              </a:ext>
            </a:extLst>
          </p:cNvPr>
          <p:cNvSpPr/>
          <p:nvPr/>
        </p:nvSpPr>
        <p:spPr>
          <a:xfrm>
            <a:off x="1677428" y="4189334"/>
            <a:ext cx="1754326" cy="1521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int[10]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41CD6E-48C9-8EE8-B839-77BE14706200}"/>
              </a:ext>
            </a:extLst>
          </p:cNvPr>
          <p:cNvSpPr txBox="1"/>
          <p:nvPr/>
        </p:nvSpPr>
        <p:spPr>
          <a:xfrm>
            <a:off x="2040669" y="3081339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</a:t>
            </a:r>
          </a:p>
        </p:txBody>
      </p:sp>
    </p:spTree>
    <p:extLst>
      <p:ext uri="{BB962C8B-B14F-4D97-AF65-F5344CB8AC3E}">
        <p14:creationId xmlns:p14="http://schemas.microsoft.com/office/powerpoint/2010/main" val="3700190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포인터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CB54DE-1867-A5C4-45C3-788D63B5AAD4}"/>
              </a:ext>
            </a:extLst>
          </p:cNvPr>
          <p:cNvSpPr txBox="1"/>
          <p:nvPr/>
        </p:nvSpPr>
        <p:spPr>
          <a:xfrm>
            <a:off x="3724275" y="717922"/>
            <a:ext cx="474345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arr;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b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strArr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DA20B3-8CD6-413E-A399-EF3292BFF484}"/>
              </a:ext>
            </a:extLst>
          </p:cNvPr>
          <p:cNvSpPr/>
          <p:nvPr/>
        </p:nvSpPr>
        <p:spPr>
          <a:xfrm>
            <a:off x="1677428" y="3280709"/>
            <a:ext cx="175432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CB896-AE8E-AC1E-0A0D-31D8F46B8297}"/>
              </a:ext>
            </a:extLst>
          </p:cNvPr>
          <p:cNvSpPr txBox="1"/>
          <p:nvPr/>
        </p:nvSpPr>
        <p:spPr>
          <a:xfrm>
            <a:off x="4408728" y="4365190"/>
            <a:ext cx="73180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구조체도 메모리에 저장되므로 주소를 가짐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주소의 자료형은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 Struct*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64AAD1-9100-DB00-A7C1-A7215D921401}"/>
              </a:ext>
            </a:extLst>
          </p:cNvPr>
          <p:cNvSpPr/>
          <p:nvPr/>
        </p:nvSpPr>
        <p:spPr>
          <a:xfrm>
            <a:off x="1677428" y="3865484"/>
            <a:ext cx="1754326" cy="1521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int[10]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41CD6E-48C9-8EE8-B839-77BE14706200}"/>
              </a:ext>
            </a:extLst>
          </p:cNvPr>
          <p:cNvSpPr txBox="1"/>
          <p:nvPr/>
        </p:nvSpPr>
        <p:spPr>
          <a:xfrm>
            <a:off x="2040669" y="2757489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5B9A7-0C2C-F7E2-99B0-EE471AA0241D}"/>
              </a:ext>
            </a:extLst>
          </p:cNvPr>
          <p:cNvSpPr txBox="1"/>
          <p:nvPr/>
        </p:nvSpPr>
        <p:spPr>
          <a:xfrm>
            <a:off x="1280045" y="5551108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0x4750 (Struct*)</a:t>
            </a:r>
          </a:p>
        </p:txBody>
      </p:sp>
    </p:spTree>
    <p:extLst>
      <p:ext uri="{BB962C8B-B14F-4D97-AF65-F5344CB8AC3E}">
        <p14:creationId xmlns:p14="http://schemas.microsoft.com/office/powerpoint/2010/main" val="3255553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포인터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CB54DE-1867-A5C4-45C3-788D63B5AAD4}"/>
              </a:ext>
            </a:extLst>
          </p:cNvPr>
          <p:cNvSpPr txBox="1"/>
          <p:nvPr/>
        </p:nvSpPr>
        <p:spPr>
          <a:xfrm>
            <a:off x="3724275" y="717922"/>
            <a:ext cx="474345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arr;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b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strArr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DA20B3-8CD6-413E-A399-EF3292BFF484}"/>
              </a:ext>
            </a:extLst>
          </p:cNvPr>
          <p:cNvSpPr/>
          <p:nvPr/>
        </p:nvSpPr>
        <p:spPr>
          <a:xfrm>
            <a:off x="1677428" y="3280709"/>
            <a:ext cx="175432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CB896-AE8E-AC1E-0A0D-31D8F46B8297}"/>
              </a:ext>
            </a:extLst>
          </p:cNvPr>
          <p:cNvSpPr txBox="1"/>
          <p:nvPr/>
        </p:nvSpPr>
        <p:spPr>
          <a:xfrm>
            <a:off x="4199191" y="2963855"/>
            <a:ext cx="7737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Struct*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모아둔 배열이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Struct* strArr[12]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64AAD1-9100-DB00-A7C1-A7215D921401}"/>
              </a:ext>
            </a:extLst>
          </p:cNvPr>
          <p:cNvSpPr/>
          <p:nvPr/>
        </p:nvSpPr>
        <p:spPr>
          <a:xfrm>
            <a:off x="1677428" y="3865484"/>
            <a:ext cx="1754326" cy="1521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int[10]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41CD6E-48C9-8EE8-B839-77BE14706200}"/>
              </a:ext>
            </a:extLst>
          </p:cNvPr>
          <p:cNvSpPr txBox="1"/>
          <p:nvPr/>
        </p:nvSpPr>
        <p:spPr>
          <a:xfrm>
            <a:off x="2040669" y="2757489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5B9A7-0C2C-F7E2-99B0-EE471AA0241D}"/>
              </a:ext>
            </a:extLst>
          </p:cNvPr>
          <p:cNvSpPr txBox="1"/>
          <p:nvPr/>
        </p:nvSpPr>
        <p:spPr>
          <a:xfrm>
            <a:off x="1280045" y="5551108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0x4750 (Struct*)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EA9A0F-C058-61CD-CCEA-BF32E3304D5D}"/>
              </a:ext>
            </a:extLst>
          </p:cNvPr>
          <p:cNvSpPr/>
          <p:nvPr/>
        </p:nvSpPr>
        <p:spPr>
          <a:xfrm>
            <a:off x="9157629" y="3865484"/>
            <a:ext cx="1754326" cy="673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16A34E-F8D5-D9A4-5FF9-4E39B5C5F5D4}"/>
              </a:ext>
            </a:extLst>
          </p:cNvPr>
          <p:cNvSpPr/>
          <p:nvPr/>
        </p:nvSpPr>
        <p:spPr>
          <a:xfrm>
            <a:off x="9157629" y="4538755"/>
            <a:ext cx="1754326" cy="673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4F9A62-E5A3-1A3A-E1C8-726717292DBD}"/>
              </a:ext>
            </a:extLst>
          </p:cNvPr>
          <p:cNvSpPr/>
          <p:nvPr/>
        </p:nvSpPr>
        <p:spPr>
          <a:xfrm>
            <a:off x="9156601" y="5212026"/>
            <a:ext cx="1754326" cy="673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E54093-6611-541B-9426-1F1CB519E6D9}"/>
              </a:ext>
            </a:extLst>
          </p:cNvPr>
          <p:cNvSpPr/>
          <p:nvPr/>
        </p:nvSpPr>
        <p:spPr>
          <a:xfrm>
            <a:off x="9156601" y="5885297"/>
            <a:ext cx="1754326" cy="673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652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포인터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CB54DE-1867-A5C4-45C3-788D63B5AAD4}"/>
              </a:ext>
            </a:extLst>
          </p:cNvPr>
          <p:cNvSpPr txBox="1"/>
          <p:nvPr/>
        </p:nvSpPr>
        <p:spPr>
          <a:xfrm>
            <a:off x="3724275" y="717922"/>
            <a:ext cx="474345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arr;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b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strArr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DA20B3-8CD6-413E-A399-EF3292BFF484}"/>
              </a:ext>
            </a:extLst>
          </p:cNvPr>
          <p:cNvSpPr/>
          <p:nvPr/>
        </p:nvSpPr>
        <p:spPr>
          <a:xfrm>
            <a:off x="1677428" y="3280709"/>
            <a:ext cx="175432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CB896-AE8E-AC1E-0A0D-31D8F46B8297}"/>
              </a:ext>
            </a:extLst>
          </p:cNvPr>
          <p:cNvSpPr txBox="1"/>
          <p:nvPr/>
        </p:nvSpPr>
        <p:spPr>
          <a:xfrm>
            <a:off x="4357444" y="2963855"/>
            <a:ext cx="7420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배열의 원소가 포인터이므로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주소를 저장함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64AAD1-9100-DB00-A7C1-A7215D921401}"/>
              </a:ext>
            </a:extLst>
          </p:cNvPr>
          <p:cNvSpPr/>
          <p:nvPr/>
        </p:nvSpPr>
        <p:spPr>
          <a:xfrm>
            <a:off x="1677428" y="3865484"/>
            <a:ext cx="1754326" cy="1521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int[10]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41CD6E-48C9-8EE8-B839-77BE14706200}"/>
              </a:ext>
            </a:extLst>
          </p:cNvPr>
          <p:cNvSpPr txBox="1"/>
          <p:nvPr/>
        </p:nvSpPr>
        <p:spPr>
          <a:xfrm>
            <a:off x="2040669" y="2757489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5B9A7-0C2C-F7E2-99B0-EE471AA0241D}"/>
              </a:ext>
            </a:extLst>
          </p:cNvPr>
          <p:cNvSpPr txBox="1"/>
          <p:nvPr/>
        </p:nvSpPr>
        <p:spPr>
          <a:xfrm>
            <a:off x="1280045" y="5551108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0x4750 (Struct*)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EA9A0F-C058-61CD-CCEA-BF32E3304D5D}"/>
              </a:ext>
            </a:extLst>
          </p:cNvPr>
          <p:cNvSpPr/>
          <p:nvPr/>
        </p:nvSpPr>
        <p:spPr>
          <a:xfrm>
            <a:off x="9157629" y="3865484"/>
            <a:ext cx="1754326" cy="673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16A34E-F8D5-D9A4-5FF9-4E39B5C5F5D4}"/>
              </a:ext>
            </a:extLst>
          </p:cNvPr>
          <p:cNvSpPr/>
          <p:nvPr/>
        </p:nvSpPr>
        <p:spPr>
          <a:xfrm>
            <a:off x="9157629" y="4538755"/>
            <a:ext cx="1754326" cy="673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4F9A62-E5A3-1A3A-E1C8-726717292DBD}"/>
              </a:ext>
            </a:extLst>
          </p:cNvPr>
          <p:cNvSpPr/>
          <p:nvPr/>
        </p:nvSpPr>
        <p:spPr>
          <a:xfrm>
            <a:off x="9156601" y="5212026"/>
            <a:ext cx="1754326" cy="673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E54093-6611-541B-9426-1F1CB519E6D9}"/>
              </a:ext>
            </a:extLst>
          </p:cNvPr>
          <p:cNvSpPr/>
          <p:nvPr/>
        </p:nvSpPr>
        <p:spPr>
          <a:xfrm>
            <a:off x="9156601" y="5885297"/>
            <a:ext cx="1754326" cy="673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C205587-134D-4F2E-60B7-8A6B9B86FD35}"/>
              </a:ext>
            </a:extLst>
          </p:cNvPr>
          <p:cNvCxnSpPr>
            <a:stCxn id="4" idx="1"/>
            <a:endCxn id="3" idx="3"/>
          </p:cNvCxnSpPr>
          <p:nvPr/>
        </p:nvCxnSpPr>
        <p:spPr>
          <a:xfrm rot="10800000" flipV="1">
            <a:off x="3829141" y="4202119"/>
            <a:ext cx="5328488" cy="15798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058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포인터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DA20B3-8CD6-413E-A399-EF3292BFF484}"/>
              </a:ext>
            </a:extLst>
          </p:cNvPr>
          <p:cNvSpPr/>
          <p:nvPr/>
        </p:nvSpPr>
        <p:spPr>
          <a:xfrm>
            <a:off x="1677428" y="3010483"/>
            <a:ext cx="175432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64AAD1-9100-DB00-A7C1-A7215D921401}"/>
              </a:ext>
            </a:extLst>
          </p:cNvPr>
          <p:cNvSpPr/>
          <p:nvPr/>
        </p:nvSpPr>
        <p:spPr>
          <a:xfrm>
            <a:off x="1677428" y="3595258"/>
            <a:ext cx="1754326" cy="1521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int[10]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41CD6E-48C9-8EE8-B839-77BE14706200}"/>
              </a:ext>
            </a:extLst>
          </p:cNvPr>
          <p:cNvSpPr txBox="1"/>
          <p:nvPr/>
        </p:nvSpPr>
        <p:spPr>
          <a:xfrm>
            <a:off x="2040669" y="2487263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5B9A7-0C2C-F7E2-99B0-EE471AA0241D}"/>
              </a:ext>
            </a:extLst>
          </p:cNvPr>
          <p:cNvSpPr txBox="1"/>
          <p:nvPr/>
        </p:nvSpPr>
        <p:spPr>
          <a:xfrm>
            <a:off x="1280045" y="5280882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0x4750 (Struct*)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EA9A0F-C058-61CD-CCEA-BF32E3304D5D}"/>
              </a:ext>
            </a:extLst>
          </p:cNvPr>
          <p:cNvSpPr/>
          <p:nvPr/>
        </p:nvSpPr>
        <p:spPr>
          <a:xfrm>
            <a:off x="9157629" y="3595258"/>
            <a:ext cx="1754326" cy="673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16A34E-F8D5-D9A4-5FF9-4E39B5C5F5D4}"/>
              </a:ext>
            </a:extLst>
          </p:cNvPr>
          <p:cNvSpPr/>
          <p:nvPr/>
        </p:nvSpPr>
        <p:spPr>
          <a:xfrm>
            <a:off x="9157629" y="4268529"/>
            <a:ext cx="1754326" cy="673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4F9A62-E5A3-1A3A-E1C8-726717292DBD}"/>
              </a:ext>
            </a:extLst>
          </p:cNvPr>
          <p:cNvSpPr/>
          <p:nvPr/>
        </p:nvSpPr>
        <p:spPr>
          <a:xfrm>
            <a:off x="9156601" y="4941800"/>
            <a:ext cx="1754326" cy="673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E54093-6611-541B-9426-1F1CB519E6D9}"/>
              </a:ext>
            </a:extLst>
          </p:cNvPr>
          <p:cNvSpPr/>
          <p:nvPr/>
        </p:nvSpPr>
        <p:spPr>
          <a:xfrm>
            <a:off x="9156601" y="5615071"/>
            <a:ext cx="1754326" cy="673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C205587-134D-4F2E-60B7-8A6B9B86FD35}"/>
              </a:ext>
            </a:extLst>
          </p:cNvPr>
          <p:cNvCxnSpPr>
            <a:stCxn id="4" idx="1"/>
            <a:endCxn id="3" idx="3"/>
          </p:cNvCxnSpPr>
          <p:nvPr/>
        </p:nvCxnSpPr>
        <p:spPr>
          <a:xfrm rot="10800000" flipV="1">
            <a:off x="3829141" y="3931893"/>
            <a:ext cx="5328488" cy="15798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1DD9A9-4F5C-A55E-E506-CFAF73613A17}"/>
              </a:ext>
            </a:extLst>
          </p:cNvPr>
          <p:cNvSpPr/>
          <p:nvPr/>
        </p:nvSpPr>
        <p:spPr>
          <a:xfrm>
            <a:off x="5218837" y="1030233"/>
            <a:ext cx="175432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21341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042D54-3C32-A323-8EAF-299F030CEB4E}"/>
              </a:ext>
            </a:extLst>
          </p:cNvPr>
          <p:cNvSpPr txBox="1"/>
          <p:nvPr/>
        </p:nvSpPr>
        <p:spPr>
          <a:xfrm>
            <a:off x="5826534" y="487089"/>
            <a:ext cx="53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CC5C76-3F9C-C9CE-1B41-4F492367D2A0}"/>
              </a:ext>
            </a:extLst>
          </p:cNvPr>
          <p:cNvSpPr txBox="1"/>
          <p:nvPr/>
        </p:nvSpPr>
        <p:spPr>
          <a:xfrm>
            <a:off x="5104381" y="1696487"/>
            <a:ext cx="1983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0x4710 (int*)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D9290CE5-D22C-402D-A1F1-DDCD2DAFFB4C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431754" y="1927320"/>
            <a:ext cx="1672627" cy="13755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2DB8BD-77DC-44CC-8B12-BE95F9788D6B}"/>
              </a:ext>
            </a:extLst>
          </p:cNvPr>
          <p:cNvSpPr txBox="1"/>
          <p:nvPr/>
        </p:nvSpPr>
        <p:spPr>
          <a:xfrm>
            <a:off x="9171190" y="3133593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Struct*[12]</a:t>
            </a:r>
          </a:p>
        </p:txBody>
      </p:sp>
    </p:spTree>
    <p:extLst>
      <p:ext uri="{BB962C8B-B14F-4D97-AF65-F5344CB8AC3E}">
        <p14:creationId xmlns:p14="http://schemas.microsoft.com/office/powerpoint/2010/main" val="152247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강사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8ADC6-349A-B83A-B5DD-99F14BCE912B}"/>
              </a:ext>
            </a:extLst>
          </p:cNvPr>
          <p:cNvSpPr txBox="1"/>
          <p:nvPr/>
        </p:nvSpPr>
        <p:spPr>
          <a:xfrm>
            <a:off x="3158134" y="5199977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이우령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5D10A-A2F7-4C42-FCBE-5953ADE825C1}"/>
              </a:ext>
            </a:extLst>
          </p:cNvPr>
          <p:cNvSpPr txBox="1"/>
          <p:nvPr/>
        </p:nvSpPr>
        <p:spPr>
          <a:xfrm>
            <a:off x="7954503" y="2920463"/>
            <a:ext cx="1422184" cy="508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안녕하세요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!</a:t>
            </a:r>
          </a:p>
        </p:txBody>
      </p:sp>
      <p:pic>
        <p:nvPicPr>
          <p:cNvPr id="6" name="그림 5" descr="클립아트, 그림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044BD7AF-79ED-9AF3-6F60-B6332ED6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239" y="1704698"/>
            <a:ext cx="3089805" cy="3089805"/>
          </a:xfrm>
          <a:prstGeom prst="ellipse">
            <a:avLst/>
          </a:prstGeom>
          <a:ln w="28575" cap="rnd">
            <a:solidFill>
              <a:schemeClr val="tx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302741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강사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8ADC6-349A-B83A-B5DD-99F14BCE912B}"/>
              </a:ext>
            </a:extLst>
          </p:cNvPr>
          <p:cNvSpPr txBox="1"/>
          <p:nvPr/>
        </p:nvSpPr>
        <p:spPr>
          <a:xfrm>
            <a:off x="3158134" y="5199977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이우령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5D10A-A2F7-4C42-FCBE-5953ADE825C1}"/>
              </a:ext>
            </a:extLst>
          </p:cNvPr>
          <p:cNvSpPr txBox="1"/>
          <p:nvPr/>
        </p:nvSpPr>
        <p:spPr>
          <a:xfrm>
            <a:off x="6912556" y="2764499"/>
            <a:ext cx="3506088" cy="970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RG 18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 부장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현 시리얼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선린인터넷고등학교 강의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년차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6" name="그림 5" descr="클립아트, 그림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044BD7AF-79ED-9AF3-6F60-B6332ED6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239" y="1704698"/>
            <a:ext cx="3089805" cy="3089805"/>
          </a:xfrm>
          <a:prstGeom prst="ellipse">
            <a:avLst/>
          </a:prstGeom>
          <a:ln w="28575" cap="rnd">
            <a:solidFill>
              <a:schemeClr val="tx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06704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강사 소개</a:t>
            </a:r>
          </a:p>
        </p:txBody>
      </p:sp>
      <p:pic>
        <p:nvPicPr>
          <p:cNvPr id="3" name="Picture 2" descr="유튜브크리에이터타운2020 - YouTube">
            <a:extLst>
              <a:ext uri="{FF2B5EF4-FFF2-40B4-BE49-F238E27FC236}">
                <a16:creationId xmlns:a16="http://schemas.microsoft.com/office/drawing/2014/main" id="{51420A6F-AC81-0DEC-D93E-E85937BCA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2" b="14052"/>
          <a:stretch/>
        </p:blipFill>
        <p:spPr bwMode="auto">
          <a:xfrm>
            <a:off x="1857375" y="2005009"/>
            <a:ext cx="38862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유튜브, '크리에이터 타운 운동회' 마인크래프트 서버에서 온라인 개최 - 글로벌이코노믹">
            <a:extLst>
              <a:ext uri="{FF2B5EF4-FFF2-40B4-BE49-F238E27FC236}">
                <a16:creationId xmlns:a16="http://schemas.microsoft.com/office/drawing/2014/main" id="{E110A5D1-0BD7-C243-B300-A2AB38F80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478" y="1609720"/>
            <a:ext cx="3338147" cy="29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88395E-349C-B504-1C87-B45C7FDAEFBD}"/>
              </a:ext>
            </a:extLst>
          </p:cNvPr>
          <p:cNvSpPr txBox="1"/>
          <p:nvPr/>
        </p:nvSpPr>
        <p:spPr>
          <a:xfrm>
            <a:off x="4989769" y="4907634"/>
            <a:ext cx="2212465" cy="508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QA,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개발자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스태프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81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강사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8ADC6-349A-B83A-B5DD-99F14BCE912B}"/>
              </a:ext>
            </a:extLst>
          </p:cNvPr>
          <p:cNvSpPr txBox="1"/>
          <p:nvPr/>
        </p:nvSpPr>
        <p:spPr>
          <a:xfrm>
            <a:off x="3158134" y="5199977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이우령</a:t>
            </a:r>
          </a:p>
        </p:txBody>
      </p:sp>
      <p:pic>
        <p:nvPicPr>
          <p:cNvPr id="6" name="그림 5" descr="클립아트, 그림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044BD7AF-79ED-9AF3-6F60-B6332ED6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239" y="1704698"/>
            <a:ext cx="3089805" cy="3089805"/>
          </a:xfrm>
          <a:prstGeom prst="ellipse">
            <a:avLst/>
          </a:prstGeom>
          <a:ln w="28575" cap="rnd">
            <a:solidFill>
              <a:schemeClr val="tx1"/>
            </a:solidFill>
            <a:prstDash val="solid"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E56CB-8CD9-DA9B-ECC1-413324870506}"/>
              </a:ext>
            </a:extLst>
          </p:cNvPr>
          <p:cNvSpPr txBox="1"/>
          <p:nvPr/>
        </p:nvSpPr>
        <p:spPr>
          <a:xfrm>
            <a:off x="6549036" y="2713066"/>
            <a:ext cx="2516395" cy="1431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깃허브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WooLyung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카카오톡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WooLyung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디스코드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 woolyung</a:t>
            </a:r>
          </a:p>
        </p:txBody>
      </p:sp>
    </p:spTree>
    <p:extLst>
      <p:ext uri="{BB962C8B-B14F-4D97-AF65-F5344CB8AC3E}">
        <p14:creationId xmlns:p14="http://schemas.microsoft.com/office/powerpoint/2010/main" val="223468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5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810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수업 소개 및 일정 안내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55F9B-DAEC-AA1C-AB1A-F8D5067032A7}"/>
              </a:ext>
            </a:extLst>
          </p:cNvPr>
          <p:cNvSpPr txBox="1"/>
          <p:nvPr/>
        </p:nvSpPr>
        <p:spPr>
          <a:xfrm>
            <a:off x="2091540" y="2099740"/>
            <a:ext cx="8008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</a:t>
            </a:r>
            <a:r>
              <a:rPr lang="ko-KR" altLang="en-US" sz="4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언어를 이용한 콘솔 게임 프로그래밍</a:t>
            </a:r>
            <a:endParaRPr lang="en-US" altLang="ko-KR" sz="40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29DA-D9EA-D667-E9CF-D8C5A650817F}"/>
              </a:ext>
            </a:extLst>
          </p:cNvPr>
          <p:cNvSpPr txBox="1"/>
          <p:nvPr/>
        </p:nvSpPr>
        <p:spPr>
          <a:xfrm>
            <a:off x="4330134" y="3429000"/>
            <a:ext cx="35317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C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언어 복습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게임의 구조 이해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개발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32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1011</Words>
  <Application>Microsoft Office PowerPoint</Application>
  <PresentationFormat>와이드스크린</PresentationFormat>
  <Paragraphs>409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나눔스퀘어OTF</vt:lpstr>
      <vt:lpstr>나눔스퀘어OTF ExtraBold</vt:lpstr>
      <vt:lpstr>나눔스퀘어OTF Light</vt:lpstr>
      <vt:lpstr>나눔스퀘어OTF_ac</vt:lpstr>
      <vt:lpstr>나눔스퀘어OTF_ac Bold</vt:lpstr>
      <vt:lpstr>나눔스퀘어OTF_ac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이우령</dc:creator>
  <cp:lastModifiedBy>이우령</cp:lastModifiedBy>
  <cp:revision>118</cp:revision>
  <dcterms:created xsi:type="dcterms:W3CDTF">2024-07-09T01:59:19Z</dcterms:created>
  <dcterms:modified xsi:type="dcterms:W3CDTF">2024-07-09T03:43:44Z</dcterms:modified>
</cp:coreProperties>
</file>