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3.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구조와 콘솔 입출력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37561" y="4744497"/>
            <a:ext cx="11917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지금까지 배운 입력은 사용자의 입력을 기다림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(scanf)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입력하기 전까지는 프로그램은 멈추고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아래의 처리와 출력을 하지 않음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일반적인 응용 프로그램에서는 이래도 괜찮음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4685838" y="1283280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4CD51-14CF-73F5-421C-419BE7ACCEDD}"/>
              </a:ext>
            </a:extLst>
          </p:cNvPr>
          <p:cNvSpPr/>
          <p:nvPr/>
        </p:nvSpPr>
        <p:spPr>
          <a:xfrm>
            <a:off x="4685838" y="2113504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9C5D3-10BC-AEBA-B0EA-29098FAC67D0}"/>
              </a:ext>
            </a:extLst>
          </p:cNvPr>
          <p:cNvSpPr/>
          <p:nvPr/>
        </p:nvSpPr>
        <p:spPr>
          <a:xfrm>
            <a:off x="4685838" y="2943728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7DC43C4-319F-DC32-432B-D51EDEE5442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>
            <a:off x="4850664" y="2528616"/>
            <a:ext cx="2490672" cy="12700"/>
          </a:xfrm>
          <a:prstGeom prst="bentConnector5">
            <a:avLst>
              <a:gd name="adj1" fmla="val -9178"/>
              <a:gd name="adj2" fmla="val -12914551"/>
              <a:gd name="adj3" fmla="val 109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5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37896" y="4744497"/>
            <a:ext cx="10716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그러나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실시간 게임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에서는 입력이 없어도 처리가 이루어져야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키를 누르지 않아도 적은 움직이고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스킬의 쿨타임은 감소함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4685838" y="1283280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4CD51-14CF-73F5-421C-419BE7ACCEDD}"/>
              </a:ext>
            </a:extLst>
          </p:cNvPr>
          <p:cNvSpPr/>
          <p:nvPr/>
        </p:nvSpPr>
        <p:spPr>
          <a:xfrm>
            <a:off x="4685838" y="2113504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9C5D3-10BC-AEBA-B0EA-29098FAC67D0}"/>
              </a:ext>
            </a:extLst>
          </p:cNvPr>
          <p:cNvSpPr/>
          <p:nvPr/>
        </p:nvSpPr>
        <p:spPr>
          <a:xfrm>
            <a:off x="4685838" y="2943728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7DC43C4-319F-DC32-432B-D51EDEE5442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>
            <a:off x="4850664" y="2528616"/>
            <a:ext cx="2490672" cy="12700"/>
          </a:xfrm>
          <a:prstGeom prst="bentConnector5">
            <a:avLst>
              <a:gd name="adj1" fmla="val -9178"/>
              <a:gd name="adj2" fmla="val -12914551"/>
              <a:gd name="adj3" fmla="val 109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649EF6-83A4-82E9-07A2-BFA6205F690B}"/>
              </a:ext>
            </a:extLst>
          </p:cNvPr>
          <p:cNvCxnSpPr/>
          <p:nvPr/>
        </p:nvCxnSpPr>
        <p:spPr>
          <a:xfrm>
            <a:off x="6936509" y="1283280"/>
            <a:ext cx="0" cy="8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7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496076" y="3429000"/>
            <a:ext cx="9199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사용자의 입력을 기다리지 않는 입력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입력이 있다면 입력을 처리하고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그러지 않으면 무시함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528142" y="2016401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비차단 입력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78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22301" y="4744497"/>
            <a:ext cx="1114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흐름은 기본적으로 비차단 입력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출력을 반복하는 구조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4685838" y="1283280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비차단 입력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4CD51-14CF-73F5-421C-419BE7ACCEDD}"/>
              </a:ext>
            </a:extLst>
          </p:cNvPr>
          <p:cNvSpPr/>
          <p:nvPr/>
        </p:nvSpPr>
        <p:spPr>
          <a:xfrm>
            <a:off x="4685838" y="2113504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9C5D3-10BC-AEBA-B0EA-29098FAC67D0}"/>
              </a:ext>
            </a:extLst>
          </p:cNvPr>
          <p:cNvSpPr/>
          <p:nvPr/>
        </p:nvSpPr>
        <p:spPr>
          <a:xfrm>
            <a:off x="4685838" y="2943728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7DC43C4-319F-DC32-432B-D51EDEE5442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>
            <a:off x="4850664" y="2528616"/>
            <a:ext cx="2490672" cy="12700"/>
          </a:xfrm>
          <a:prstGeom prst="bentConnector5">
            <a:avLst>
              <a:gd name="adj1" fmla="val -9178"/>
              <a:gd name="adj2" fmla="val -12914551"/>
              <a:gd name="adj3" fmla="val 109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7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774252" y="4744497"/>
            <a:ext cx="8643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특히 게임에서 처리는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업데이트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또는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부름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출력은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렌더링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부름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4685838" y="1283280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비차단 입력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4CD51-14CF-73F5-421C-419BE7ACCEDD}"/>
              </a:ext>
            </a:extLst>
          </p:cNvPr>
          <p:cNvSpPr/>
          <p:nvPr/>
        </p:nvSpPr>
        <p:spPr>
          <a:xfrm>
            <a:off x="4685838" y="2113504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틱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9C5D3-10BC-AEBA-B0EA-29098FAC67D0}"/>
              </a:ext>
            </a:extLst>
          </p:cNvPr>
          <p:cNvSpPr/>
          <p:nvPr/>
        </p:nvSpPr>
        <p:spPr>
          <a:xfrm>
            <a:off x="4685838" y="2943728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7DC43C4-319F-DC32-432B-D51EDEE5442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>
            <a:off x="4850664" y="2528616"/>
            <a:ext cx="2490672" cy="12700"/>
          </a:xfrm>
          <a:prstGeom prst="bentConnector5">
            <a:avLst>
              <a:gd name="adj1" fmla="val -9178"/>
              <a:gd name="adj2" fmla="val -12914551"/>
              <a:gd name="adj3" fmla="val 1091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8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415716" y="4977792"/>
            <a:ext cx="11360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너무 많은 처리를 할 필요가 없다면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TPS(tick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per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second)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조절함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낮은 게임은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높은 게임은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배속을 지원하기도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4685838" y="802990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비차단 입력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4CD51-14CF-73F5-421C-419BE7ACCEDD}"/>
              </a:ext>
            </a:extLst>
          </p:cNvPr>
          <p:cNvSpPr/>
          <p:nvPr/>
        </p:nvSpPr>
        <p:spPr>
          <a:xfrm>
            <a:off x="4685838" y="1633214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업데이트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틱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9C5D3-10BC-AEBA-B0EA-29098FAC67D0}"/>
              </a:ext>
            </a:extLst>
          </p:cNvPr>
          <p:cNvSpPr/>
          <p:nvPr/>
        </p:nvSpPr>
        <p:spPr>
          <a:xfrm>
            <a:off x="4685838" y="2463438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7DC43C4-319F-DC32-432B-D51EDEE5442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 flipH="1" flipV="1">
            <a:off x="4435551" y="2463437"/>
            <a:ext cx="3320896" cy="1"/>
          </a:xfrm>
          <a:prstGeom prst="bentConnector5">
            <a:avLst>
              <a:gd name="adj1" fmla="val -6884"/>
              <a:gd name="adj2" fmla="val 163876200000"/>
              <a:gd name="adj3" fmla="val 106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A5B16-4BA9-BA8A-D5A0-230F40EE4CCB}"/>
              </a:ext>
            </a:extLst>
          </p:cNvPr>
          <p:cNvSpPr/>
          <p:nvPr/>
        </p:nvSpPr>
        <p:spPr>
          <a:xfrm>
            <a:off x="4685837" y="3293662"/>
            <a:ext cx="2820323" cy="83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타이밍 제어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77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507297" y="3170382"/>
            <a:ext cx="91775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내부에서 반복되는 입력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업데이트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렌더링을 말함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게임을 구현하기 위한 가장 필수적인 부분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엔진은 내부적으로 게임 루프를 만들어서 제공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807866" y="1757783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루프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61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01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콘솔 렌더링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349393" y="4740563"/>
            <a:ext cx="9493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수업에서는 렌더링을 위해서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 버퍼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 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보통은 그래픽 카드에 있지만 여기선 소프트웨어로 구현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9BA40-7EF8-CBFE-B505-86F3F2AC5770}"/>
              </a:ext>
            </a:extLst>
          </p:cNvPr>
          <p:cNvSpPr/>
          <p:nvPr/>
        </p:nvSpPr>
        <p:spPr>
          <a:xfrm>
            <a:off x="1140665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B7D62-0B72-D91B-06DE-4CBC6C9A000F}"/>
              </a:ext>
            </a:extLst>
          </p:cNvPr>
          <p:cNvSpPr/>
          <p:nvPr/>
        </p:nvSpPr>
        <p:spPr>
          <a:xfrm>
            <a:off x="6645539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527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콘솔 렌더링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067273" y="474056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 버퍼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있는 내용을 현재 콘솔 창에 출력했다고 가정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9BA40-7EF8-CBFE-B505-86F3F2AC5770}"/>
              </a:ext>
            </a:extLst>
          </p:cNvPr>
          <p:cNvSpPr/>
          <p:nvPr/>
        </p:nvSpPr>
        <p:spPr>
          <a:xfrm>
            <a:off x="1140665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사용중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B7D62-0B72-D91B-06DE-4CBC6C9A000F}"/>
              </a:ext>
            </a:extLst>
          </p:cNvPr>
          <p:cNvSpPr/>
          <p:nvPr/>
        </p:nvSpPr>
        <p:spPr>
          <a:xfrm>
            <a:off x="6645539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206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1907780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2953694"/>
            <a:ext cx="1619354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루프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콘솔 렌더링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conio.h</a:t>
            </a: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콘솔 렌더링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547383" y="4740563"/>
            <a:ext cx="9097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업데이트에서는 바뀐 내용을 렌더 버퍼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반영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9BA40-7EF8-CBFE-B505-86F3F2AC5770}"/>
              </a:ext>
            </a:extLst>
          </p:cNvPr>
          <p:cNvSpPr/>
          <p:nvPr/>
        </p:nvSpPr>
        <p:spPr>
          <a:xfrm>
            <a:off x="1140665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사용중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이전 정보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B7D62-0B72-D91B-06DE-4CBC6C9A000F}"/>
              </a:ext>
            </a:extLst>
          </p:cNvPr>
          <p:cNvSpPr/>
          <p:nvPr/>
        </p:nvSpPr>
        <p:spPr>
          <a:xfrm>
            <a:off x="6645539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 정보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526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콘솔 렌더링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20854" y="4740563"/>
            <a:ext cx="10950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렌더링에서는 렌더 버퍼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비교하여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바뀐 부분만 확인</a:t>
            </a:r>
            <a:endParaRPr lang="en-US" altLang="ko-KR" sz="32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플레이어가 이동했거나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점수가 바뀌거나 등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9BA40-7EF8-CBFE-B505-86F3F2AC5770}"/>
              </a:ext>
            </a:extLst>
          </p:cNvPr>
          <p:cNvSpPr/>
          <p:nvPr/>
        </p:nvSpPr>
        <p:spPr>
          <a:xfrm>
            <a:off x="1140665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사용중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이전 정보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B7D62-0B72-D91B-06DE-4CBC6C9A000F}"/>
              </a:ext>
            </a:extLst>
          </p:cNvPr>
          <p:cNvSpPr/>
          <p:nvPr/>
        </p:nvSpPr>
        <p:spPr>
          <a:xfrm>
            <a:off x="6645539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 정보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862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콘솔 렌더링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49104" y="4740563"/>
            <a:ext cx="106939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바뀐 부분을 현재 보이는 콘솔에 반영하고 렌더 버퍼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사용함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이러한 방식은 렌더링의 효율과 일관성을 높임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9BA40-7EF8-CBFE-B505-86F3F2AC5770}"/>
              </a:ext>
            </a:extLst>
          </p:cNvPr>
          <p:cNvSpPr/>
          <p:nvPr/>
        </p:nvSpPr>
        <p:spPr>
          <a:xfrm>
            <a:off x="1140665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B7D62-0B72-D91B-06DE-4CBC6C9A000F}"/>
              </a:ext>
            </a:extLst>
          </p:cNvPr>
          <p:cNvSpPr/>
          <p:nvPr/>
        </p:nvSpPr>
        <p:spPr>
          <a:xfrm>
            <a:off x="6645539" y="1437457"/>
            <a:ext cx="4405798" cy="233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 버퍼 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사용중</a:t>
            </a:r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13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33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conio.h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95365" y="3429000"/>
            <a:ext cx="10801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Windows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콘솔의 입출력을 위한 함수를 제공하는 헤더 파일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언어의 표준 입출력은 아니므로 다른 환경에선 불가능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997019" y="2016401"/>
            <a:ext cx="2198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conio.h</a:t>
            </a:r>
          </a:p>
        </p:txBody>
      </p:sp>
    </p:spTree>
    <p:extLst>
      <p:ext uri="{BB962C8B-B14F-4D97-AF65-F5344CB8AC3E}">
        <p14:creationId xmlns:p14="http://schemas.microsoft.com/office/powerpoint/2010/main" val="225239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conio.h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00833" y="5514655"/>
            <a:ext cx="83904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_kbhit()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키 입력이 존재하는지를 확인하는 함수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_getch()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입력한 키를 받아오는 함수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C543-D8B8-101A-7223-5C0B42A8E021}"/>
              </a:ext>
            </a:extLst>
          </p:cNvPr>
          <p:cNvSpPr txBox="1"/>
          <p:nvPr/>
        </p:nvSpPr>
        <p:spPr>
          <a:xfrm>
            <a:off x="3048000" y="367727"/>
            <a:ext cx="60960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&lt;windows.h&gt;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&lt;conio.h&gt;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_kbhit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_getch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ch);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56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conio.h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83424" y="5514655"/>
            <a:ext cx="8225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_getche()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입력한 키를 에코함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화면에 보여줌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함수들은 대표적인 비차단 입력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C543-D8B8-101A-7223-5C0B42A8E021}"/>
              </a:ext>
            </a:extLst>
          </p:cNvPr>
          <p:cNvSpPr txBox="1"/>
          <p:nvPr/>
        </p:nvSpPr>
        <p:spPr>
          <a:xfrm>
            <a:off x="3048000" y="367727"/>
            <a:ext cx="60960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&lt;windows.h&gt;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&lt;conio.h&gt;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_kbhit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_getche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ch);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45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conio.h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387885" y="5324470"/>
            <a:ext cx="9416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 입력을 여러 번 했다면 그 정보가 모두 기록됨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while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이용하여 여러 번의 입력을 모두 처리할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C543-D8B8-101A-7223-5C0B42A8E021}"/>
              </a:ext>
            </a:extLst>
          </p:cNvPr>
          <p:cNvSpPr txBox="1"/>
          <p:nvPr/>
        </p:nvSpPr>
        <p:spPr>
          <a:xfrm>
            <a:off x="3048000" y="456312"/>
            <a:ext cx="6096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&lt;windows.h&gt;</a:t>
            </a:r>
            <a:endParaRPr lang="en-US" altLang="ko-KR" sz="16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sz="16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&lt;conio.h&gt;</a:t>
            </a:r>
            <a:endParaRPr lang="en-US" altLang="ko-KR" sz="16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_kbhit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 </a:t>
            </a:r>
            <a:r>
              <a:rPr lang="en-US" altLang="ko-KR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_getch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en-US" altLang="ko-KR" sz="16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ch);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1000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75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conio.h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613762" y="3094215"/>
            <a:ext cx="5633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화살표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펑션 등의 키는 특수 키로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getch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처리함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C543-D8B8-101A-7223-5C0B42A8E021}"/>
              </a:ext>
            </a:extLst>
          </p:cNvPr>
          <p:cNvSpPr txBox="1"/>
          <p:nvPr/>
        </p:nvSpPr>
        <p:spPr>
          <a:xfrm>
            <a:off x="526473" y="1232167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&lt;windows.h&gt;</a:t>
            </a:r>
            <a:endParaRPr lang="en-US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&lt;conio.h&gt;</a:t>
            </a:r>
            <a:endParaRPr lang="en-US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_kbhit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unsigned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_getch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(ch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224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ch2 </a:t>
            </a:r>
            <a:r>
              <a:rPr lang="en-US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_getch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US" altLang="ko-KR" sz="1200" b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ch2);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en-US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en-US" altLang="ko-KR" sz="1200" b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sz="12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ch);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Sleep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93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64338" y="3429000"/>
            <a:ext cx="11463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만든 프로그램을 생각해보면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입력과 출력이 끝나면 종료한다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그러나 게임을 비롯한 다양한 게임은 직접 종료하지 않으면 종료하지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않는다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 그러한 것일까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337890" y="2016401"/>
            <a:ext cx="11516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Q. </a:t>
            </a:r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응용 어플리케이션은 왜 종료되지 않는가</a:t>
            </a:r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33218" y="4759036"/>
            <a:ext cx="10525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대부분의 언어는 순차적으로 코드가 실행됨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위쪽부터 시작하여 한 줄씩 코드가 실행되고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끝까지 가면 종료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2D81-5715-B17F-99D4-A42A89990727}"/>
              </a:ext>
            </a:extLst>
          </p:cNvPr>
          <p:cNvSpPr/>
          <p:nvPr/>
        </p:nvSpPr>
        <p:spPr>
          <a:xfrm>
            <a:off x="4685838" y="109104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코드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C58974-1AA1-57A4-6EE6-5FEFFD50A213}"/>
              </a:ext>
            </a:extLst>
          </p:cNvPr>
          <p:cNvCxnSpPr/>
          <p:nvPr/>
        </p:nvCxnSpPr>
        <p:spPr>
          <a:xfrm>
            <a:off x="4119418" y="1091042"/>
            <a:ext cx="0" cy="30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04982" y="3429000"/>
            <a:ext cx="10782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사용자와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실시간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상호작용하여 입출력을 반복하는 프로그램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입력이 없다면 기다리고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입력이 들어오면 출력하여 다시 기다림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3891749" y="2016401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대화형 프로그램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4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37534" y="4759036"/>
            <a:ext cx="11917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대화형 프로그램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게임과 같은 프로그램은 사용자의 입력을 기다려야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코드 내부에 입력과 처리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출력에 해당하는 부분이 반복됨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2D81-5715-B17F-99D4-A42A89990727}"/>
              </a:ext>
            </a:extLst>
          </p:cNvPr>
          <p:cNvSpPr/>
          <p:nvPr/>
        </p:nvSpPr>
        <p:spPr>
          <a:xfrm>
            <a:off x="4685838" y="109104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코드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C58974-1AA1-57A4-6EE6-5FEFFD50A213}"/>
              </a:ext>
            </a:extLst>
          </p:cNvPr>
          <p:cNvCxnSpPr/>
          <p:nvPr/>
        </p:nvCxnSpPr>
        <p:spPr>
          <a:xfrm>
            <a:off x="4119418" y="1091042"/>
            <a:ext cx="0" cy="30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6662418" y="1857660"/>
            <a:ext cx="2820323" cy="149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 처리 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8063E03-AF56-22D1-FA63-5EDB43225AA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5400000" flipH="1">
            <a:off x="7325010" y="2605230"/>
            <a:ext cx="1495140" cy="12700"/>
          </a:xfrm>
          <a:prstGeom prst="bentConnector5">
            <a:avLst>
              <a:gd name="adj1" fmla="val -15290"/>
              <a:gd name="adj2" fmla="val -12841827"/>
              <a:gd name="adj3" fmla="val 1152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81201" y="4759036"/>
            <a:ext cx="11429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시작되면 초기 설정을 한 후 무한 루프에 진입함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무한 루프는 사용자의 입력을 받고 처리하여 출력하는 부분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조건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 종료 버튼 등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만족하면 무한 루프를 빠져나옴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2D81-5715-B17F-99D4-A42A89990727}"/>
              </a:ext>
            </a:extLst>
          </p:cNvPr>
          <p:cNvSpPr/>
          <p:nvPr/>
        </p:nvSpPr>
        <p:spPr>
          <a:xfrm>
            <a:off x="4685838" y="109104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초기 설정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종료 설정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C58974-1AA1-57A4-6EE6-5FEFFD50A213}"/>
              </a:ext>
            </a:extLst>
          </p:cNvPr>
          <p:cNvCxnSpPr/>
          <p:nvPr/>
        </p:nvCxnSpPr>
        <p:spPr>
          <a:xfrm>
            <a:off x="4119418" y="1091042"/>
            <a:ext cx="0" cy="30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6662418" y="1857660"/>
            <a:ext cx="2820323" cy="149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 처리 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8063E03-AF56-22D1-FA63-5EDB43225AA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5400000" flipH="1">
            <a:off x="7325010" y="2605230"/>
            <a:ext cx="1495140" cy="12700"/>
          </a:xfrm>
          <a:prstGeom prst="bentConnector5">
            <a:avLst>
              <a:gd name="adj1" fmla="val -15290"/>
              <a:gd name="adj2" fmla="val -12841827"/>
              <a:gd name="adj3" fmla="val 1152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536175" y="4989945"/>
            <a:ext cx="911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게임도 비슷하게 동작하지만 중요하게 다른 점이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2D81-5715-B17F-99D4-A42A89990727}"/>
              </a:ext>
            </a:extLst>
          </p:cNvPr>
          <p:cNvSpPr/>
          <p:nvPr/>
        </p:nvSpPr>
        <p:spPr>
          <a:xfrm>
            <a:off x="4685838" y="1091042"/>
            <a:ext cx="2820323" cy="3028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초기 설정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종료 설정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C58974-1AA1-57A4-6EE6-5FEFFD50A213}"/>
              </a:ext>
            </a:extLst>
          </p:cNvPr>
          <p:cNvCxnSpPr/>
          <p:nvPr/>
        </p:nvCxnSpPr>
        <p:spPr>
          <a:xfrm>
            <a:off x="4119418" y="1091042"/>
            <a:ext cx="0" cy="30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C586E-6C01-1624-68CF-A8594C47B82C}"/>
              </a:ext>
            </a:extLst>
          </p:cNvPr>
          <p:cNvSpPr/>
          <p:nvPr/>
        </p:nvSpPr>
        <p:spPr>
          <a:xfrm>
            <a:off x="6662418" y="1857660"/>
            <a:ext cx="2820323" cy="149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 처리 출력</a:t>
            </a:r>
            <a:endParaRPr lang="en-US" altLang="ko-KR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8063E03-AF56-22D1-FA63-5EDB43225AA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5400000" flipH="1">
            <a:off x="7325010" y="2605230"/>
            <a:ext cx="1495140" cy="12700"/>
          </a:xfrm>
          <a:prstGeom prst="bentConnector5">
            <a:avLst>
              <a:gd name="adj1" fmla="val -15290"/>
              <a:gd name="adj2" fmla="val -12841827"/>
              <a:gd name="adj3" fmla="val 1152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0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938</Words>
  <Application>Microsoft Office PowerPoint</Application>
  <PresentationFormat>와이드스크린</PresentationFormat>
  <Paragraphs>200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263</cp:revision>
  <dcterms:created xsi:type="dcterms:W3CDTF">2024-07-09T01:59:19Z</dcterms:created>
  <dcterms:modified xsi:type="dcterms:W3CDTF">2024-07-12T03:01:04Z</dcterms:modified>
</cp:coreProperties>
</file>