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6. 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 </a:t>
            </a:r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679973" y="5664498"/>
            <a:ext cx="6832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매 업데이트마다 실행할 코드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1298691"/>
            <a:ext cx="831272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isFinished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002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198517" y="5230389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finish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게임이 끝난 후 설정 복구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1843637"/>
            <a:ext cx="83127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clearConsole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23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9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256776" y="5816913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테트리스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E88090-5E8D-327B-DDBE-D76BE32F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87" y="456312"/>
            <a:ext cx="6129426" cy="4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61111" y="5327386"/>
            <a:ext cx="987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테트리스를 구성하는 블록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테트로미노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총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종류가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CB87B-9803-BF08-27A7-F6D42B9E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741686"/>
            <a:ext cx="4025899" cy="25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7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02475" y="5327386"/>
            <a:ext cx="10987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테트로미노의 회전의 기준이 되는 회전축은 블록마다 정해져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게임마다 다름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회전축이 블록 사이에 있을 수도 있음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CB87B-9803-BF08-27A7-F6D42B9E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741686"/>
            <a:ext cx="4025899" cy="25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994C9F4-5DAC-89E8-7964-A793547831D1}"/>
              </a:ext>
            </a:extLst>
          </p:cNvPr>
          <p:cNvSpPr/>
          <p:nvPr/>
        </p:nvSpPr>
        <p:spPr>
          <a:xfrm>
            <a:off x="4221019" y="2244436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EC15B9-48B7-4E8B-5522-E05D63A1BE9E}"/>
              </a:ext>
            </a:extLst>
          </p:cNvPr>
          <p:cNvSpPr/>
          <p:nvPr/>
        </p:nvSpPr>
        <p:spPr>
          <a:xfrm>
            <a:off x="5333997" y="2249056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19E70B-4027-A027-ED22-10D7678FAE55}"/>
              </a:ext>
            </a:extLst>
          </p:cNvPr>
          <p:cNvSpPr/>
          <p:nvPr/>
        </p:nvSpPr>
        <p:spPr>
          <a:xfrm>
            <a:off x="6410037" y="2253675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D26BDA-B219-86C4-8904-B80DE170DB9F}"/>
              </a:ext>
            </a:extLst>
          </p:cNvPr>
          <p:cNvSpPr/>
          <p:nvPr/>
        </p:nvSpPr>
        <p:spPr>
          <a:xfrm>
            <a:off x="7513782" y="2239822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4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246890" y="4856332"/>
            <a:ext cx="969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블록을 쌓아 완전히 채워진 줄을 완성하면 그 줄은 파괴됨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B6B36-5E37-6C0B-FC99-0AEADBE4B27C}"/>
              </a:ext>
            </a:extLst>
          </p:cNvPr>
          <p:cNvSpPr/>
          <p:nvPr/>
        </p:nvSpPr>
        <p:spPr>
          <a:xfrm>
            <a:off x="5888182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DC1E-0652-0EF6-9FD1-A73B845C4184}"/>
              </a:ext>
            </a:extLst>
          </p:cNvPr>
          <p:cNvSpPr/>
          <p:nvPr/>
        </p:nvSpPr>
        <p:spPr>
          <a:xfrm>
            <a:off x="505691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5CA38-823C-0493-7758-7C31752FFEE7}"/>
              </a:ext>
            </a:extLst>
          </p:cNvPr>
          <p:cNvSpPr/>
          <p:nvPr/>
        </p:nvSpPr>
        <p:spPr>
          <a:xfrm>
            <a:off x="4641274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6D3BE-6DDC-E264-CDA5-B06F2308CD9C}"/>
              </a:ext>
            </a:extLst>
          </p:cNvPr>
          <p:cNvSpPr/>
          <p:nvPr/>
        </p:nvSpPr>
        <p:spPr>
          <a:xfrm>
            <a:off x="6303818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21628-F238-5853-F50A-A561AE2580BF}"/>
              </a:ext>
            </a:extLst>
          </p:cNvPr>
          <p:cNvSpPr/>
          <p:nvPr/>
        </p:nvSpPr>
        <p:spPr>
          <a:xfrm>
            <a:off x="713509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7D3C0F-825F-881B-4827-301EA9FACB1E}"/>
              </a:ext>
            </a:extLst>
          </p:cNvPr>
          <p:cNvSpPr/>
          <p:nvPr/>
        </p:nvSpPr>
        <p:spPr>
          <a:xfrm>
            <a:off x="5888182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D489B0-AC13-C2BC-B08F-78ABD4781372}"/>
              </a:ext>
            </a:extLst>
          </p:cNvPr>
          <p:cNvSpPr/>
          <p:nvPr/>
        </p:nvSpPr>
        <p:spPr>
          <a:xfrm>
            <a:off x="5472546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4A0AA3-0576-07D7-2C93-BC6AB55E52E1}"/>
              </a:ext>
            </a:extLst>
          </p:cNvPr>
          <p:cNvSpPr/>
          <p:nvPr/>
        </p:nvSpPr>
        <p:spPr>
          <a:xfrm>
            <a:off x="5056910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230F7-334A-406B-D4A0-EB0F2F82041F}"/>
              </a:ext>
            </a:extLst>
          </p:cNvPr>
          <p:cNvSpPr/>
          <p:nvPr/>
        </p:nvSpPr>
        <p:spPr>
          <a:xfrm>
            <a:off x="4641274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E7852C-1796-F377-B03D-B6910104E0A0}"/>
              </a:ext>
            </a:extLst>
          </p:cNvPr>
          <p:cNvSpPr/>
          <p:nvPr/>
        </p:nvSpPr>
        <p:spPr>
          <a:xfrm>
            <a:off x="6303818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CE08E-A36A-87C6-847A-00BFC6B9625E}"/>
              </a:ext>
            </a:extLst>
          </p:cNvPr>
          <p:cNvSpPr/>
          <p:nvPr/>
        </p:nvSpPr>
        <p:spPr>
          <a:xfrm>
            <a:off x="6719454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E7B91C-D16F-5685-F947-7CB9EE529368}"/>
              </a:ext>
            </a:extLst>
          </p:cNvPr>
          <p:cNvSpPr/>
          <p:nvPr/>
        </p:nvSpPr>
        <p:spPr>
          <a:xfrm>
            <a:off x="7135090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150844-F27D-A154-881D-F0D0B4C7AE7A}"/>
              </a:ext>
            </a:extLst>
          </p:cNvPr>
          <p:cNvSpPr/>
          <p:nvPr/>
        </p:nvSpPr>
        <p:spPr>
          <a:xfrm>
            <a:off x="5888182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2F4C07-09EE-02B3-E142-EAF00B3677E3}"/>
              </a:ext>
            </a:extLst>
          </p:cNvPr>
          <p:cNvSpPr/>
          <p:nvPr/>
        </p:nvSpPr>
        <p:spPr>
          <a:xfrm>
            <a:off x="5472546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E13002-02D6-1E2D-6969-55420D3F14BE}"/>
              </a:ext>
            </a:extLst>
          </p:cNvPr>
          <p:cNvSpPr/>
          <p:nvPr/>
        </p:nvSpPr>
        <p:spPr>
          <a:xfrm>
            <a:off x="5056910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E028A9-CE24-51AB-50FD-ED43BCA44A28}"/>
              </a:ext>
            </a:extLst>
          </p:cNvPr>
          <p:cNvSpPr/>
          <p:nvPr/>
        </p:nvSpPr>
        <p:spPr>
          <a:xfrm>
            <a:off x="4641274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C90A13-9461-2BBB-EEC3-B07A6F6C41CF}"/>
              </a:ext>
            </a:extLst>
          </p:cNvPr>
          <p:cNvSpPr/>
          <p:nvPr/>
        </p:nvSpPr>
        <p:spPr>
          <a:xfrm>
            <a:off x="6303818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321DF0-50D3-4CD5-EBE7-4789F5266036}"/>
              </a:ext>
            </a:extLst>
          </p:cNvPr>
          <p:cNvSpPr/>
          <p:nvPr/>
        </p:nvSpPr>
        <p:spPr>
          <a:xfrm>
            <a:off x="6719454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5251CE-DC6F-B0E3-4D71-1CC060DF91D6}"/>
              </a:ext>
            </a:extLst>
          </p:cNvPr>
          <p:cNvSpPr/>
          <p:nvPr/>
        </p:nvSpPr>
        <p:spPr>
          <a:xfrm>
            <a:off x="7135090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B8A00-67CE-8B45-2437-C0E34590B7D4}"/>
              </a:ext>
            </a:extLst>
          </p:cNvPr>
          <p:cNvSpPr/>
          <p:nvPr/>
        </p:nvSpPr>
        <p:spPr>
          <a:xfrm>
            <a:off x="5888182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EB620-EB67-A989-4580-7E7B565FFAE5}"/>
              </a:ext>
            </a:extLst>
          </p:cNvPr>
          <p:cNvSpPr/>
          <p:nvPr/>
        </p:nvSpPr>
        <p:spPr>
          <a:xfrm>
            <a:off x="4641274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DB4DE0-314D-F667-7734-14126C370C29}"/>
              </a:ext>
            </a:extLst>
          </p:cNvPr>
          <p:cNvSpPr/>
          <p:nvPr/>
        </p:nvSpPr>
        <p:spPr>
          <a:xfrm>
            <a:off x="6303818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32E24-5540-18E5-97C8-59335F51FD8F}"/>
              </a:ext>
            </a:extLst>
          </p:cNvPr>
          <p:cNvSpPr/>
          <p:nvPr/>
        </p:nvSpPr>
        <p:spPr>
          <a:xfrm>
            <a:off x="7135090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8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86649" y="4856332"/>
            <a:ext cx="10818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파괴된 줄의 위쪽에 있는 블록들은 파괴된 줄 수만큼 아래로 이동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동시에 파괴된 줄이 많으면 추가 점수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B6B36-5E37-6C0B-FC99-0AEADBE4B27C}"/>
              </a:ext>
            </a:extLst>
          </p:cNvPr>
          <p:cNvSpPr/>
          <p:nvPr/>
        </p:nvSpPr>
        <p:spPr>
          <a:xfrm>
            <a:off x="5888182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DC1E-0652-0EF6-9FD1-A73B845C4184}"/>
              </a:ext>
            </a:extLst>
          </p:cNvPr>
          <p:cNvSpPr/>
          <p:nvPr/>
        </p:nvSpPr>
        <p:spPr>
          <a:xfrm>
            <a:off x="505691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5CA38-823C-0493-7758-7C31752FFEE7}"/>
              </a:ext>
            </a:extLst>
          </p:cNvPr>
          <p:cNvSpPr/>
          <p:nvPr/>
        </p:nvSpPr>
        <p:spPr>
          <a:xfrm>
            <a:off x="4641274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6D3BE-6DDC-E264-CDA5-B06F2308CD9C}"/>
              </a:ext>
            </a:extLst>
          </p:cNvPr>
          <p:cNvSpPr/>
          <p:nvPr/>
        </p:nvSpPr>
        <p:spPr>
          <a:xfrm>
            <a:off x="6303818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21628-F238-5853-F50A-A561AE2580BF}"/>
              </a:ext>
            </a:extLst>
          </p:cNvPr>
          <p:cNvSpPr/>
          <p:nvPr/>
        </p:nvSpPr>
        <p:spPr>
          <a:xfrm>
            <a:off x="713509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B8A00-67CE-8B45-2437-C0E34590B7D4}"/>
              </a:ext>
            </a:extLst>
          </p:cNvPr>
          <p:cNvSpPr/>
          <p:nvPr/>
        </p:nvSpPr>
        <p:spPr>
          <a:xfrm>
            <a:off x="5888182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EB620-EB67-A989-4580-7E7B565FFAE5}"/>
              </a:ext>
            </a:extLst>
          </p:cNvPr>
          <p:cNvSpPr/>
          <p:nvPr/>
        </p:nvSpPr>
        <p:spPr>
          <a:xfrm>
            <a:off x="4641274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DB4DE0-314D-F667-7734-14126C370C29}"/>
              </a:ext>
            </a:extLst>
          </p:cNvPr>
          <p:cNvSpPr/>
          <p:nvPr/>
        </p:nvSpPr>
        <p:spPr>
          <a:xfrm>
            <a:off x="6303818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32E24-5540-18E5-97C8-59335F51FD8F}"/>
              </a:ext>
            </a:extLst>
          </p:cNvPr>
          <p:cNvSpPr/>
          <p:nvPr/>
        </p:nvSpPr>
        <p:spPr>
          <a:xfrm>
            <a:off x="7135090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2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A64F9F-9EEE-9283-F396-F03E1ECE1B2B}"/>
              </a:ext>
            </a:extLst>
          </p:cNvPr>
          <p:cNvSpPr/>
          <p:nvPr/>
        </p:nvSpPr>
        <p:spPr>
          <a:xfrm>
            <a:off x="4641274" y="924450"/>
            <a:ext cx="2909452" cy="3527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-151711" y="4856332"/>
            <a:ext cx="12495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맵 높이에는 제한이 있고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제한을 벗어난 위치에 블록이 생성되면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종료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B6B36-5E37-6C0B-FC99-0AEADBE4B27C}"/>
              </a:ext>
            </a:extLst>
          </p:cNvPr>
          <p:cNvSpPr/>
          <p:nvPr/>
        </p:nvSpPr>
        <p:spPr>
          <a:xfrm>
            <a:off x="5888182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DC1E-0652-0EF6-9FD1-A73B845C4184}"/>
              </a:ext>
            </a:extLst>
          </p:cNvPr>
          <p:cNvSpPr/>
          <p:nvPr/>
        </p:nvSpPr>
        <p:spPr>
          <a:xfrm>
            <a:off x="5056910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5CA38-823C-0493-7758-7C31752FFEE7}"/>
              </a:ext>
            </a:extLst>
          </p:cNvPr>
          <p:cNvSpPr/>
          <p:nvPr/>
        </p:nvSpPr>
        <p:spPr>
          <a:xfrm>
            <a:off x="4641274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6D3BE-6DDC-E264-CDA5-B06F2308CD9C}"/>
              </a:ext>
            </a:extLst>
          </p:cNvPr>
          <p:cNvSpPr/>
          <p:nvPr/>
        </p:nvSpPr>
        <p:spPr>
          <a:xfrm>
            <a:off x="6303818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21628-F238-5853-F50A-A561AE2580BF}"/>
              </a:ext>
            </a:extLst>
          </p:cNvPr>
          <p:cNvSpPr/>
          <p:nvPr/>
        </p:nvSpPr>
        <p:spPr>
          <a:xfrm>
            <a:off x="7135090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B8A00-67CE-8B45-2437-C0E34590B7D4}"/>
              </a:ext>
            </a:extLst>
          </p:cNvPr>
          <p:cNvSpPr/>
          <p:nvPr/>
        </p:nvSpPr>
        <p:spPr>
          <a:xfrm>
            <a:off x="5888182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EB620-EB67-A989-4580-7E7B565FFAE5}"/>
              </a:ext>
            </a:extLst>
          </p:cNvPr>
          <p:cNvSpPr/>
          <p:nvPr/>
        </p:nvSpPr>
        <p:spPr>
          <a:xfrm>
            <a:off x="4641274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DB4DE0-314D-F667-7734-14126C370C29}"/>
              </a:ext>
            </a:extLst>
          </p:cNvPr>
          <p:cNvSpPr/>
          <p:nvPr/>
        </p:nvSpPr>
        <p:spPr>
          <a:xfrm>
            <a:off x="6303818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32E24-5540-18E5-97C8-59335F51FD8F}"/>
              </a:ext>
            </a:extLst>
          </p:cNvPr>
          <p:cNvSpPr/>
          <p:nvPr/>
        </p:nvSpPr>
        <p:spPr>
          <a:xfrm>
            <a:off x="7135090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4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2092504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3138418"/>
            <a:ext cx="1398140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gamelib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테트리스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회전 로직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62761" y="4967169"/>
            <a:ext cx="98668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블록은 중심점을 기준으로 각 파츠는 상대적인 좌표를 가짐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중심점은 회전의 중심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5700018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4908055" y="297410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6491980" y="21833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17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700049" y="4874059"/>
            <a:ext cx="6792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변환 행렬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회전변환행렬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*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=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회전된 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2050" name="Picture 2" descr="DirectX11 3D - 이동 행렬, 신축 행렬(스케일), 회전 행렬">
            <a:extLst>
              <a:ext uri="{FF2B5EF4-FFF2-40B4-BE49-F238E27FC236}">
                <a16:creationId xmlns:a16="http://schemas.microsoft.com/office/drawing/2014/main" id="{2047885B-D659-A800-11C9-E46CF178B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97" y="909638"/>
            <a:ext cx="6790606" cy="38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700049" y="4837114"/>
            <a:ext cx="6792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변환 행렬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회전변환행렬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*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=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회전된 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0EB25-FE13-FFAA-51A4-6ACF090E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54" y="379432"/>
            <a:ext cx="5159891" cy="40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9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756962" y="4883681"/>
            <a:ext cx="667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각각 원래 좌표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-90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14B7-1A9B-BDAE-230A-D5B2BE2B92CA}"/>
              </a:ext>
            </a:extLst>
          </p:cNvPr>
          <p:cNvSpPr txBox="1"/>
          <p:nvPr/>
        </p:nvSpPr>
        <p:spPr>
          <a:xfrm>
            <a:off x="5239113" y="1345671"/>
            <a:ext cx="1713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(x, y)</a:t>
            </a:r>
            <a:b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(-y, x)</a:t>
            </a:r>
          </a:p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(y, -x)</a:t>
            </a:r>
          </a:p>
        </p:txBody>
      </p:sp>
    </p:spTree>
    <p:extLst>
      <p:ext uri="{BB962C8B-B14F-4D97-AF65-F5344CB8AC3E}">
        <p14:creationId xmlns:p14="http://schemas.microsoft.com/office/powerpoint/2010/main" val="381689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15905" y="4967169"/>
            <a:ext cx="1036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원래 블록에서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뒤바꾸고 한 좌표에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붙이면 회전됨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5700018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4908055" y="297410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6491980" y="21833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90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15905" y="4967169"/>
            <a:ext cx="1036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원래 블록에서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뒤바꾸고 한 좌표에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붙이면 회전됨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4908052" y="297292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5700016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4908049" y="3763709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10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15905" y="4967169"/>
            <a:ext cx="1036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원래 블록에서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뒤바꾸고 한 좌표에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붙이면 회전됨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6491978" y="297292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5700016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6491979" y="3763709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0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40199" y="4781854"/>
            <a:ext cx="10911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회전한 블록의 모습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회전된 오른쪽 블록에 그대로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-90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회전을 적용할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8220365" y="2409508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7428405" y="2410689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7428403" y="16187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8220366" y="3200290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C1ED3-70D1-2665-9DD0-29B4AB4EEE75}"/>
              </a:ext>
            </a:extLst>
          </p:cNvPr>
          <p:cNvSpPr/>
          <p:nvPr/>
        </p:nvSpPr>
        <p:spPr>
          <a:xfrm>
            <a:off x="3575655" y="16187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57B935-CA68-F534-E1AF-4387ACEAD1AF}"/>
              </a:ext>
            </a:extLst>
          </p:cNvPr>
          <p:cNvSpPr/>
          <p:nvPr/>
        </p:nvSpPr>
        <p:spPr>
          <a:xfrm>
            <a:off x="3575655" y="2410689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D41242-B25B-B641-027D-FE45A165B0AD}"/>
              </a:ext>
            </a:extLst>
          </p:cNvPr>
          <p:cNvSpPr/>
          <p:nvPr/>
        </p:nvSpPr>
        <p:spPr>
          <a:xfrm>
            <a:off x="2783692" y="2410688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B4308C-7B86-7880-99E6-9D36EF6999BE}"/>
              </a:ext>
            </a:extLst>
          </p:cNvPr>
          <p:cNvSpPr/>
          <p:nvPr/>
        </p:nvSpPr>
        <p:spPr>
          <a:xfrm>
            <a:off x="4367617" y="161990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1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26208" y="4417290"/>
            <a:ext cx="1033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제공된 두 파일인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gamelib.c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gamelib.h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게임 개발을 위한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묶고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기본 구조를 구현한 파일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BDA43-BF05-0895-1560-8E24A54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4" y="1822367"/>
            <a:ext cx="2663132" cy="13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993017" y="4417290"/>
            <a:ext cx="8206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리눅스에서는 정상 작동을 테스트한 상태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 Studio,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리눅스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GCC)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BDA43-BF05-0895-1560-8E24A54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4" y="1822367"/>
            <a:ext cx="2663132" cy="13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060077" y="5561624"/>
            <a:ext cx="1007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헤더 파일은 개발에 필요한 헤더 파일의 묶음과 함수가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616FD-473B-9392-FAFC-36E83016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" y="1080512"/>
            <a:ext cx="2419688" cy="3915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1EA7B8-902D-3507-3E3D-780B8DE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358" y="1828328"/>
            <a:ext cx="832601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211566" y="4306752"/>
            <a:ext cx="97690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메인 함수는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구조체를 생성한 후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launch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구조체는 현재 게임에 대한 정보와 설정들이 포함됨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finish, update, TPS, width, 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74FF9-CE6E-DA3C-01BD-56B11491C0B6}"/>
              </a:ext>
            </a:extLst>
          </p:cNvPr>
          <p:cNvSpPr txBox="1"/>
          <p:nvPr/>
        </p:nvSpPr>
        <p:spPr>
          <a:xfrm>
            <a:off x="2013527" y="2203164"/>
            <a:ext cx="816494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game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(start, finish, update,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7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44284" y="5165734"/>
            <a:ext cx="9903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finish, update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각 시점에 호출되는 함수를 등록함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2685C-1EDF-1B34-E2E0-38348228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62" y="2163657"/>
            <a:ext cx="4410875" cy="17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072669" y="5904643"/>
            <a:ext cx="6046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기본 설정과 오브젝트 생성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855345"/>
            <a:ext cx="831272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clearConsole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x);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a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b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c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d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"78"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0x05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a);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b);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c);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2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750</Words>
  <Application>Microsoft Office PowerPoint</Application>
  <PresentationFormat>와이드스크린</PresentationFormat>
  <Paragraphs>129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402</cp:revision>
  <dcterms:created xsi:type="dcterms:W3CDTF">2024-07-09T01:59:19Z</dcterms:created>
  <dcterms:modified xsi:type="dcterms:W3CDTF">2024-07-18T00:50:21Z</dcterms:modified>
</cp:coreProperties>
</file>