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4. 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할당과 오브젝트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85732" y="5280867"/>
            <a:ext cx="7420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일반적인 프로세스의 메모리 구조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프로세스는 여러 영역으로 나뉘어져 구성됨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CS] 메모리 구조 / 프로그램 / 프로세스 / 스레드">
            <a:extLst>
              <a:ext uri="{FF2B5EF4-FFF2-40B4-BE49-F238E27FC236}">
                <a16:creationId xmlns:a16="http://schemas.microsoft.com/office/drawing/2014/main" id="{2E488FEB-5B2E-B117-7911-83B1948E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08" y="717922"/>
            <a:ext cx="5720183" cy="42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9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517712" y="5154459"/>
            <a:ext cx="9156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프로세스는 포괄적으로 나누면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영역으로 구성됨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70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080366" y="3521363"/>
            <a:ext cx="803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기계어로 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코드가 들어가는 영역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807873" y="2108764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코드 영역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33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298108" y="3521363"/>
            <a:ext cx="9595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전역 변수가 들어가는 영역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전역 변수의 특성상 영역의 크기가 실행하기 전에 정해짐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528148" y="2108764"/>
            <a:ext cx="313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영역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0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22589" y="3521363"/>
            <a:ext cx="994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지역 변수와 함수 실행 정보가 들어가는 영역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중첩된 함수가 많으면 스택이 영역이 커지고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적으면 작아짐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영역은 실행에 따라 크기가 변하는 영역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807873" y="2108764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스택 영역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30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45671" y="5154459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실행하면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영역에 차곡차곡 쌓임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5571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08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45671" y="5154459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실행하면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영역에 차곡차곡 쌓임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5571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21B5CC-988F-860A-9C18-E5EFEFAE6721}"/>
              </a:ext>
            </a:extLst>
          </p:cNvPr>
          <p:cNvSpPr/>
          <p:nvPr/>
        </p:nvSpPr>
        <p:spPr>
          <a:xfrm>
            <a:off x="6096000" y="29209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1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45671" y="5154459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실행하면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영역에 차곡차곡 쌓임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5571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21B5CC-988F-860A-9C18-E5EFEFAE6721}"/>
              </a:ext>
            </a:extLst>
          </p:cNvPr>
          <p:cNvSpPr/>
          <p:nvPr/>
        </p:nvSpPr>
        <p:spPr>
          <a:xfrm>
            <a:off x="6096000" y="29209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FE44F-FFFB-AABC-E8AA-DD9E999D56C4}"/>
              </a:ext>
            </a:extLst>
          </p:cNvPr>
          <p:cNvSpPr/>
          <p:nvPr/>
        </p:nvSpPr>
        <p:spPr>
          <a:xfrm>
            <a:off x="6096000" y="2277918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7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92744" y="5154459"/>
            <a:ext cx="10206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영역은 보통 최대치가 정해져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너무 많은 함수가 중첩되어 호출되면 터짐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오버플로우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5571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21B5CC-988F-860A-9C18-E5EFEFAE6721}"/>
              </a:ext>
            </a:extLst>
          </p:cNvPr>
          <p:cNvSpPr/>
          <p:nvPr/>
        </p:nvSpPr>
        <p:spPr>
          <a:xfrm>
            <a:off x="6096000" y="29209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FE44F-FFFB-AABC-E8AA-DD9E999D56C4}"/>
              </a:ext>
            </a:extLst>
          </p:cNvPr>
          <p:cNvSpPr/>
          <p:nvPr/>
        </p:nvSpPr>
        <p:spPr>
          <a:xfrm>
            <a:off x="6096000" y="2277918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2B61B-5A93-4B9D-B466-23D76E2971AF}"/>
              </a:ext>
            </a:extLst>
          </p:cNvPr>
          <p:cNvSpPr/>
          <p:nvPr/>
        </p:nvSpPr>
        <p:spPr>
          <a:xfrm>
            <a:off x="6096000" y="164867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1310F7-9828-E612-6411-D57BBDA95F4D}"/>
              </a:ext>
            </a:extLst>
          </p:cNvPr>
          <p:cNvSpPr/>
          <p:nvPr/>
        </p:nvSpPr>
        <p:spPr>
          <a:xfrm>
            <a:off x="6096000" y="1019426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08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37873" y="5154459"/>
            <a:ext cx="10716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영역은 함수의 호출과 리턴에 따라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컴퓨터가 알아서 관리함</a:t>
            </a:r>
            <a:endParaRPr lang="en-US" altLang="ko-KR" sz="32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호출하면 스택에 쌓이고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리턴하면 스택에서 제거됨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5571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21B5CC-988F-860A-9C18-E5EFEFAE6721}"/>
              </a:ext>
            </a:extLst>
          </p:cNvPr>
          <p:cNvSpPr/>
          <p:nvPr/>
        </p:nvSpPr>
        <p:spPr>
          <a:xfrm>
            <a:off x="6096000" y="29209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2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1778471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2824385"/>
            <a:ext cx="1750479" cy="189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메모리 영역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동적 할당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malloc,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free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58293" y="3521363"/>
            <a:ext cx="10275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 호출과 관계 없이 언제 어디서나 변수를 쓰기 위해서는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예를 들어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RPG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몬스터를 변수에서 담아서 쓴다면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1736525" y="2108764"/>
            <a:ext cx="871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Q. </a:t>
            </a:r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어디에서나 쓸 수 있는 변수는</a:t>
            </a:r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24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2914" y="5154459"/>
            <a:ext cx="1172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함수는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main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함수에서 시작되므로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main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에다 변수를 추가하거나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아니면 전역 변수로 만들면 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95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081458" y="4711113"/>
            <a:ext cx="60292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하지만 이 두 방법은 큰 문제가 있음</a:t>
            </a:r>
            <a:b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크기가 제한되어 있으며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동적으로 크기를 설정할 수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66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454963" y="5056910"/>
            <a:ext cx="5282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이에 대한 해답은 바로 힙 영역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0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4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11377" y="3429000"/>
            <a:ext cx="9969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할당을 동적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하는 것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영역이 정적으로 정해진 전역 변수와 차이가 있고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영역과 달리 컴퓨터가 아닌 프로그래머가 직접 제어함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807874" y="2108764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동적 할당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12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842352" y="5056910"/>
            <a:ext cx="85074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영역의 변수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전역 변수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미리 정해진 상태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중간에 더 변수를 추가하는 것이 불가능함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56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19269" y="5056910"/>
            <a:ext cx="109536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스택 영역의 변수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지역 변수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원할때 추가하거나 삭제할 수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하나의 함수의 지역 변수는 미리 정해짐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615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791068" y="5056910"/>
            <a:ext cx="8610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힙 영역의 변수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 할당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원할때 추가 및 삭제함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함수와 관계 없고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크기도 원하는 만큼 쓸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Code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8087-A66A-1D60-C711-0D20C22AA17D}"/>
              </a:ext>
            </a:extLst>
          </p:cNvPr>
          <p:cNvSpPr/>
          <p:nvPr/>
        </p:nvSpPr>
        <p:spPr>
          <a:xfrm>
            <a:off x="6096000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0F03-559B-78CB-A792-32C6B837C9DD}"/>
              </a:ext>
            </a:extLst>
          </p:cNvPr>
          <p:cNvSpPr/>
          <p:nvPr/>
        </p:nvSpPr>
        <p:spPr>
          <a:xfrm>
            <a:off x="6096000" y="243725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Stack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D484A3-A766-17EA-625C-1AA412FC33C8}"/>
              </a:ext>
            </a:extLst>
          </p:cNvPr>
          <p:cNvSpPr/>
          <p:nvPr/>
        </p:nvSpPr>
        <p:spPr>
          <a:xfrm>
            <a:off x="6096000" y="307340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192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51155" y="5056910"/>
            <a:ext cx="11089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힙 영역은 원하는 시점에 원하는 만큼의 메모리를 할당하여 사용함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할당한 메모리는 자유로운 목적으로 사용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66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873368" y="5056910"/>
            <a:ext cx="10445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 등등 할당된 메모리는 자유롭게 사용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할당된 메모리는 직접 없애지 않는 이상 영구히 지속됨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6BBC6-6977-BBCB-85E3-1D93EFD0714B}"/>
              </a:ext>
            </a:extLst>
          </p:cNvPr>
          <p:cNvSpPr/>
          <p:nvPr/>
        </p:nvSpPr>
        <p:spPr>
          <a:xfrm>
            <a:off x="6096001" y="18010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729035-526D-49AB-A64E-37DFC667FD7E}"/>
              </a:ext>
            </a:extLst>
          </p:cNvPr>
          <p:cNvSpPr/>
          <p:nvPr/>
        </p:nvSpPr>
        <p:spPr>
          <a:xfrm>
            <a:off x="6096001" y="24372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03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동적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37923" y="5056910"/>
            <a:ext cx="10716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사용이 끝난 메모리는 할당 해제해야 함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자동으로 해주지 않음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그걸 까먹는다면 메모리 누수가 발생하여 램 사용량이 증가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3922222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6096001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6BBC6-6977-BBCB-85E3-1D93EFD0714B}"/>
              </a:ext>
            </a:extLst>
          </p:cNvPr>
          <p:cNvSpPr/>
          <p:nvPr/>
        </p:nvSpPr>
        <p:spPr>
          <a:xfrm>
            <a:off x="6096001" y="18010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729035-526D-49AB-A64E-37DFC667FD7E}"/>
              </a:ext>
            </a:extLst>
          </p:cNvPr>
          <p:cNvSpPr/>
          <p:nvPr/>
        </p:nvSpPr>
        <p:spPr>
          <a:xfrm>
            <a:off x="6096001" y="24372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 (free)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16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03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871350" y="4881420"/>
            <a:ext cx="8449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malloc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동적 할당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할당 해제의 기본 함수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stdlib.h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포함되어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4DAB0-0CEF-9C56-0148-ACD0DA0715E8}"/>
              </a:ext>
            </a:extLst>
          </p:cNvPr>
          <p:cNvSpPr txBox="1"/>
          <p:nvPr/>
        </p:nvSpPr>
        <p:spPr>
          <a:xfrm>
            <a:off x="3048000" y="1594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p);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34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72216" y="4881420"/>
            <a:ext cx="10847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malloc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인자로 넘겨진 크기 만큼 메모리의 빈 공간을 할당하고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주소를 반환함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(sizeof(int)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하나를 저장할 크기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4DAB0-0CEF-9C56-0148-ACD0DA0715E8}"/>
              </a:ext>
            </a:extLst>
          </p:cNvPr>
          <p:cNvSpPr txBox="1"/>
          <p:nvPr/>
        </p:nvSpPr>
        <p:spPr>
          <a:xfrm>
            <a:off x="3048000" y="1594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 = malloc(sizeof(int));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p);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235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407289" y="4881420"/>
            <a:ext cx="93776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동적 할당된 주소를 받아서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 할당을 해제함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항상 동적 할당한 메모리는 사용이 끝난 후 해제해야함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4DAB0-0CEF-9C56-0148-ACD0DA0715E8}"/>
              </a:ext>
            </a:extLst>
          </p:cNvPr>
          <p:cNvSpPr txBox="1"/>
          <p:nvPr/>
        </p:nvSpPr>
        <p:spPr>
          <a:xfrm>
            <a:off x="3048000" y="1594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p);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free(p);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759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61998" y="5056910"/>
            <a:ext cx="10268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sizeof(int)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만큼의 메모리를 동적 할당하면 힙 영역에 그 만큼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빈 공간을 마련하고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주소를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malloc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리턴함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1748443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3922222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5D937A-AEA5-0EB3-6E18-CA21B9F091DF}"/>
              </a:ext>
            </a:extLst>
          </p:cNvPr>
          <p:cNvSpPr/>
          <p:nvPr/>
        </p:nvSpPr>
        <p:spPr>
          <a:xfrm>
            <a:off x="8269779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D6EEDE-90F4-5804-7A3F-473A4F650FE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096000" y="1483012"/>
            <a:ext cx="217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54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21773" y="5056910"/>
            <a:ext cx="11748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값은 힙 영역에 존재하고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주소를 받은 변수는 주소만 있으므로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포인터 변수가 동일한 동적 할당 영역을 가리킬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1748443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3922222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5D937A-AEA5-0EB3-6E18-CA21B9F091DF}"/>
              </a:ext>
            </a:extLst>
          </p:cNvPr>
          <p:cNvSpPr/>
          <p:nvPr/>
        </p:nvSpPr>
        <p:spPr>
          <a:xfrm>
            <a:off x="8269779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*p1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D6EEDE-90F4-5804-7A3F-473A4F650FE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096000" y="1483012"/>
            <a:ext cx="217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E74A7F-8F7C-C63C-AC79-CB804E13D9CB}"/>
              </a:ext>
            </a:extLst>
          </p:cNvPr>
          <p:cNvSpPr/>
          <p:nvPr/>
        </p:nvSpPr>
        <p:spPr>
          <a:xfrm>
            <a:off x="8269779" y="180109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*p2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E77086-3580-E79B-71F2-2841ACDBC467}"/>
              </a:ext>
            </a:extLst>
          </p:cNvPr>
          <p:cNvSpPr/>
          <p:nvPr/>
        </p:nvSpPr>
        <p:spPr>
          <a:xfrm>
            <a:off x="8269779" y="243724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*p3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15D4B6-F9EB-5EF7-767E-EFCABD372CD9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6096000" y="1483012"/>
            <a:ext cx="2173779" cy="636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ADCB18-106E-3488-3669-A0FE995A52C4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096000" y="1483012"/>
            <a:ext cx="2173779" cy="1272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99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-156432" y="4908238"/>
            <a:ext cx="12505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변수를 없앤다 하더라도 동적 할당된 영역은 남아있음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주소를 저장한 변수가 없다면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못하므로 영원히 없앨 수 없는 상태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누수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부름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1748443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3922222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899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27601" y="5056910"/>
            <a:ext cx="111370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sizeof(int) * 3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할당하면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 3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개를 저장할 수 있는 공간이므로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 할당된 배열로 사용할 수 있음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p1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배열처럼 사용함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1748443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3922222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5D937A-AEA5-0EB3-6E18-CA21B9F091DF}"/>
              </a:ext>
            </a:extLst>
          </p:cNvPr>
          <p:cNvSpPr/>
          <p:nvPr/>
        </p:nvSpPr>
        <p:spPr>
          <a:xfrm>
            <a:off x="8269779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*p1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D6EEDE-90F4-5804-7A3F-473A4F650FE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096000" y="1483012"/>
            <a:ext cx="217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908F18-A673-4679-3AFC-AC70BF51DA1C}"/>
              </a:ext>
            </a:extLst>
          </p:cNvPr>
          <p:cNvSpPr/>
          <p:nvPr/>
        </p:nvSpPr>
        <p:spPr>
          <a:xfrm>
            <a:off x="3922222" y="1801089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515830-F3F6-B5A7-9E05-B86437BC8FD9}"/>
              </a:ext>
            </a:extLst>
          </p:cNvPr>
          <p:cNvSpPr/>
          <p:nvPr/>
        </p:nvSpPr>
        <p:spPr>
          <a:xfrm>
            <a:off x="3922222" y="2437244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45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672394" y="3429000"/>
            <a:ext cx="88472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 중인 프로그램을 프로세스라고 한다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프로세스는 얼마나 많은 메모리가 필요할까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694567" y="2016401"/>
            <a:ext cx="1080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Q. </a:t>
            </a:r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프로세스는 메모리가 얼마나 필요할까</a:t>
            </a:r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3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46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malloc, free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94539" y="5056910"/>
            <a:ext cx="11803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흩어진 동적 할당된 공간은 주소를 저장하는 배열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배열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관리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1748443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3922222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5D937A-AEA5-0EB3-6E18-CA21B9F091DF}"/>
              </a:ext>
            </a:extLst>
          </p:cNvPr>
          <p:cNvSpPr/>
          <p:nvPr/>
        </p:nvSpPr>
        <p:spPr>
          <a:xfrm>
            <a:off x="8269779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*p1[0]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D6EEDE-90F4-5804-7A3F-473A4F650FE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096000" y="1483012"/>
            <a:ext cx="217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908F18-A673-4679-3AFC-AC70BF51DA1C}"/>
              </a:ext>
            </a:extLst>
          </p:cNvPr>
          <p:cNvSpPr/>
          <p:nvPr/>
        </p:nvSpPr>
        <p:spPr>
          <a:xfrm>
            <a:off x="3922222" y="236104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515830-F3F6-B5A7-9E05-B86437BC8FD9}"/>
              </a:ext>
            </a:extLst>
          </p:cNvPr>
          <p:cNvSpPr/>
          <p:nvPr/>
        </p:nvSpPr>
        <p:spPr>
          <a:xfrm>
            <a:off x="3922222" y="3557148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sizeof(int)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E6E3E-BA03-9B60-2B01-005121ACF24C}"/>
              </a:ext>
            </a:extLst>
          </p:cNvPr>
          <p:cNvSpPr/>
          <p:nvPr/>
        </p:nvSpPr>
        <p:spPr>
          <a:xfrm>
            <a:off x="8269779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*p1[1]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1A7BF6-5221-059D-7750-23AFBACCFE0F}"/>
              </a:ext>
            </a:extLst>
          </p:cNvPr>
          <p:cNvSpPr/>
          <p:nvPr/>
        </p:nvSpPr>
        <p:spPr>
          <a:xfrm>
            <a:off x="8269779" y="2437248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*p1[2]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114CF5F-E69A-89E9-C59F-588612F5FC61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6096000" y="2119171"/>
            <a:ext cx="2173779" cy="55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41C861-1D1D-D468-A835-D986B04EA6A6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6096000" y="2755328"/>
            <a:ext cx="2173779" cy="111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55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43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오브젝트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455033" y="5056910"/>
            <a:ext cx="112822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게임에서의 오브젝트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캐릭터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스킬 등등을 모두 포함하여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특성상 동적 할당으로 만들어야 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배열로 관리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3D777-66C1-359B-B370-F6CF69B2A6C2}"/>
              </a:ext>
            </a:extLst>
          </p:cNvPr>
          <p:cNvSpPr/>
          <p:nvPr/>
        </p:nvSpPr>
        <p:spPr>
          <a:xfrm>
            <a:off x="1748443" y="1164932"/>
            <a:ext cx="2173778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Heap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5A2D8-77BB-F834-C0AC-63F430068EC0}"/>
              </a:ext>
            </a:extLst>
          </p:cNvPr>
          <p:cNvSpPr/>
          <p:nvPr/>
        </p:nvSpPr>
        <p:spPr>
          <a:xfrm>
            <a:off x="3922222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sizeof(object)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5D937A-AEA5-0EB3-6E18-CA21B9F091DF}"/>
              </a:ext>
            </a:extLst>
          </p:cNvPr>
          <p:cNvSpPr/>
          <p:nvPr/>
        </p:nvSpPr>
        <p:spPr>
          <a:xfrm>
            <a:off x="8269779" y="1164932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object *p1[0]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D6EEDE-90F4-5804-7A3F-473A4F650FE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096000" y="1483012"/>
            <a:ext cx="217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908F18-A673-4679-3AFC-AC70BF51DA1C}"/>
              </a:ext>
            </a:extLst>
          </p:cNvPr>
          <p:cNvSpPr/>
          <p:nvPr/>
        </p:nvSpPr>
        <p:spPr>
          <a:xfrm>
            <a:off x="3922222" y="2361040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sizeof(object)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515830-F3F6-B5A7-9E05-B86437BC8FD9}"/>
              </a:ext>
            </a:extLst>
          </p:cNvPr>
          <p:cNvSpPr/>
          <p:nvPr/>
        </p:nvSpPr>
        <p:spPr>
          <a:xfrm>
            <a:off x="3922222" y="3557148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sizeof(object)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E6E3E-BA03-9B60-2B01-005121ACF24C}"/>
              </a:ext>
            </a:extLst>
          </p:cNvPr>
          <p:cNvSpPr/>
          <p:nvPr/>
        </p:nvSpPr>
        <p:spPr>
          <a:xfrm>
            <a:off x="8269779" y="1801091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object *p1[1]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1A7BF6-5221-059D-7750-23AFBACCFE0F}"/>
              </a:ext>
            </a:extLst>
          </p:cNvPr>
          <p:cNvSpPr/>
          <p:nvPr/>
        </p:nvSpPr>
        <p:spPr>
          <a:xfrm>
            <a:off x="8269779" y="2437248"/>
            <a:ext cx="2173778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object *p1[2]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114CF5F-E69A-89E9-C59F-588612F5FC61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6096000" y="2119171"/>
            <a:ext cx="2173779" cy="55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41C861-1D1D-D468-A835-D986B04EA6A6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6096000" y="2755328"/>
            <a:ext cx="2173779" cy="111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29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오브젝트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774315" y="4659747"/>
            <a:ext cx="8643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 구조체는 필요에 따라 다양한 정보를 넣음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둘 이상의 구조체를 여러 배열로 관리해도 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4A3DB-E38D-F2B2-1AF6-812F8CB5CE2D}"/>
              </a:ext>
            </a:extLst>
          </p:cNvPr>
          <p:cNvSpPr txBox="1"/>
          <p:nvPr/>
        </p:nvSpPr>
        <p:spPr>
          <a:xfrm>
            <a:off x="3048000" y="1556619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type;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pivot_x, pivot_y;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object;</a:t>
            </a:r>
          </a:p>
        </p:txBody>
      </p:sp>
    </p:spTree>
    <p:extLst>
      <p:ext uri="{BB962C8B-B14F-4D97-AF65-F5344CB8AC3E}">
        <p14:creationId xmlns:p14="http://schemas.microsoft.com/office/powerpoint/2010/main" val="1338213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오브젝트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85870" y="4576620"/>
            <a:ext cx="7420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object*(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 포인터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배열로 저장하고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사용하는 부분에서는 보통 반복문을 이용함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4A3DB-E38D-F2B2-1AF6-812F8CB5CE2D}"/>
              </a:ext>
            </a:extLst>
          </p:cNvPr>
          <p:cNvSpPr txBox="1"/>
          <p:nvPr/>
        </p:nvSpPr>
        <p:spPr>
          <a:xfrm>
            <a:off x="3048000" y="2018437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count; 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obj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03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62281" y="4892940"/>
            <a:ext cx="110674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운영체제가 프로그램을 실행하면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프로그램을 위한 정보는 모두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올라옴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최적화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추상화는 생략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3FCB8E-DBE3-9B0A-4C7B-27BFD04C3ECB}"/>
              </a:ext>
            </a:extLst>
          </p:cNvPr>
          <p:cNvSpPr/>
          <p:nvPr/>
        </p:nvSpPr>
        <p:spPr>
          <a:xfrm>
            <a:off x="4685838" y="116493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6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-49256" y="4892940"/>
            <a:ext cx="12290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프로그램을 실행하면 프로세스가 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같은 프로그램을 여러 번 실행하면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프로세스가 여러 개 생성됨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3FCB8E-DBE3-9B0A-4C7B-27BFD04C3ECB}"/>
              </a:ext>
            </a:extLst>
          </p:cNvPr>
          <p:cNvSpPr/>
          <p:nvPr/>
        </p:nvSpPr>
        <p:spPr>
          <a:xfrm>
            <a:off x="3078711" y="116493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C2B6B-A12E-AB31-40BA-B2ABC12ABB9F}"/>
              </a:ext>
            </a:extLst>
          </p:cNvPr>
          <p:cNvSpPr/>
          <p:nvPr/>
        </p:nvSpPr>
        <p:spPr>
          <a:xfrm>
            <a:off x="6292968" y="116493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07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834006" y="4892940"/>
            <a:ext cx="10524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CPU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메모리에 저장된 프로세스를 읽어서 프로세스를 처리함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메모리에는 각 프로세스마다 필요한 모든 정보가 포함됨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3FCB8E-DBE3-9B0A-4C7B-27BFD04C3ECB}"/>
              </a:ext>
            </a:extLst>
          </p:cNvPr>
          <p:cNvSpPr/>
          <p:nvPr/>
        </p:nvSpPr>
        <p:spPr>
          <a:xfrm>
            <a:off x="3275677" y="116493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B6CB88-EB7E-8C1C-A963-139C1F279A54}"/>
              </a:ext>
            </a:extLst>
          </p:cNvPr>
          <p:cNvSpPr/>
          <p:nvPr/>
        </p:nvSpPr>
        <p:spPr>
          <a:xfrm>
            <a:off x="6096000" y="1710452"/>
            <a:ext cx="2318327" cy="968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CPU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4031A2-6E5E-0C8A-31AE-4637040F1309}"/>
              </a:ext>
            </a:extLst>
          </p:cNvPr>
          <p:cNvSpPr/>
          <p:nvPr/>
        </p:nvSpPr>
        <p:spPr>
          <a:xfrm>
            <a:off x="6096000" y="2679120"/>
            <a:ext cx="1644073" cy="968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PCB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41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51084" y="4892940"/>
            <a:ext cx="11089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하나의 프로세스는 그 프로세스를 위한 모든 정보가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일부 정보는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PCB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이지만 그건 생략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3FCB8E-DBE3-9B0A-4C7B-27BFD04C3ECB}"/>
              </a:ext>
            </a:extLst>
          </p:cNvPr>
          <p:cNvSpPr/>
          <p:nvPr/>
        </p:nvSpPr>
        <p:spPr>
          <a:xfrm>
            <a:off x="3275677" y="116493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B6CB88-EB7E-8C1C-A963-139C1F279A54}"/>
              </a:ext>
            </a:extLst>
          </p:cNvPr>
          <p:cNvSpPr/>
          <p:nvPr/>
        </p:nvSpPr>
        <p:spPr>
          <a:xfrm>
            <a:off x="6096000" y="1710452"/>
            <a:ext cx="2318327" cy="968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CPU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4031A2-6E5E-0C8A-31AE-4637040F1309}"/>
              </a:ext>
            </a:extLst>
          </p:cNvPr>
          <p:cNvSpPr/>
          <p:nvPr/>
        </p:nvSpPr>
        <p:spPr>
          <a:xfrm>
            <a:off x="6096000" y="2679120"/>
            <a:ext cx="1644073" cy="968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PCB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0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메모리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38642" y="4892940"/>
            <a:ext cx="10714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프로세스가 얼마나 많은 메모리를 차지하는지를 알려면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프로세스가 어떻게 구성되어 있는지를 알아야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3FCB8E-DBE3-9B0A-4C7B-27BFD04C3ECB}"/>
              </a:ext>
            </a:extLst>
          </p:cNvPr>
          <p:cNvSpPr/>
          <p:nvPr/>
        </p:nvSpPr>
        <p:spPr>
          <a:xfrm>
            <a:off x="3275677" y="116493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프로세스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B6CB88-EB7E-8C1C-A963-139C1F279A54}"/>
              </a:ext>
            </a:extLst>
          </p:cNvPr>
          <p:cNvSpPr/>
          <p:nvPr/>
        </p:nvSpPr>
        <p:spPr>
          <a:xfrm>
            <a:off x="6096000" y="1164932"/>
            <a:ext cx="2318327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E3BD1-3582-AEE1-FFDE-8A739EC061C9}"/>
              </a:ext>
            </a:extLst>
          </p:cNvPr>
          <p:cNvSpPr/>
          <p:nvPr/>
        </p:nvSpPr>
        <p:spPr>
          <a:xfrm>
            <a:off x="6096000" y="1801091"/>
            <a:ext cx="2318327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B91CAB-32FD-322F-3FE4-822FF08B6ED7}"/>
              </a:ext>
            </a:extLst>
          </p:cNvPr>
          <p:cNvSpPr/>
          <p:nvPr/>
        </p:nvSpPr>
        <p:spPr>
          <a:xfrm>
            <a:off x="6096000" y="2437250"/>
            <a:ext cx="2318327" cy="63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8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1201</Words>
  <Application>Microsoft Office PowerPoint</Application>
  <PresentationFormat>와이드스크린</PresentationFormat>
  <Paragraphs>264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334</cp:revision>
  <dcterms:created xsi:type="dcterms:W3CDTF">2024-07-09T01:59:19Z</dcterms:created>
  <dcterms:modified xsi:type="dcterms:W3CDTF">2024-07-14T15:11:56Z</dcterms:modified>
</cp:coreProperties>
</file>