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CBD9-3A58-EC15-8839-7E27CF55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24D56-DDD7-190C-5E4F-FD7B96B4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2903-F06E-F3F6-63F4-07AF240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E5F24-74FB-C191-6736-157CED85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ACB88-06F8-BBBD-4F5C-68B5809E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9870E-A923-13DB-AD9A-F19A2E92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77A6-D910-7538-9D1D-8049B03BD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3E07-1AAE-4416-6395-A75549CD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27038-BED8-9C19-8F2E-8EF97930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CC804-283C-004E-483B-B9176A5C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7C88C-DA31-D043-622F-6A2B135A9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41F9A-D2F9-40C4-9545-AA1C7FB1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EA24A-2331-F412-B187-0201B9A2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D163-4DE2-CBC4-9298-76B22A5D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586E0-51BE-CC37-7C10-13325421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20CA-EF4E-309B-0DE6-9D5873FB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A4DF1-17AA-1DE6-344E-A79B69BD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6A7C2-CB4A-DAD6-F36F-114C2602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6CA61-001F-7DFA-FE87-5AB21CAE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CC1A5-24B4-DE4F-DDC4-A790AC6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8DF3-9CEF-DE91-8AC0-B4A1F492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E3A4-5FF9-61E7-435C-ACC2882E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031F9-EAAA-0E7C-08ED-E002928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D22D-A60F-A332-297F-90174F83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0E47F-74E7-4E13-6642-96FC1EB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8686F-DA38-030A-0411-92AE3FA0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01647-A22F-BD24-BBE0-B14D3698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8FAC4-3EFF-02E7-EADE-05711C37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CD883-5F29-C36C-69E6-715DAD1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63FE6-12A0-7DC0-EDEB-AACDF435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0F6D9-2045-9119-7FFD-C1ABF248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7BAD-CCF7-A18C-0F47-21A236BE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659A9-4B2A-E5BB-1016-ADEDE0A6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CA524-29AD-915F-A1BC-BB3842FB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212062-8384-F8B4-8389-B914010C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019D3-0B13-F14C-E71E-8441E4A77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2290BA-C2C9-2ED3-87EC-0525687F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A43EE-56E1-2EE2-BDAF-8F90569F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FBE06-5A2B-9D6A-783C-8F0D548E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A612-555A-05F9-A02D-F55337B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D3654-4258-4354-E4CE-B05F5A21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090D3-7FC7-FD5B-4615-DBB9A52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3E15E-EFEC-007F-7C64-EA272B9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D6681-33C7-F308-F024-EC5B25B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D5F9-EC91-89BF-BF40-7D1EBD9C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F3746-F388-DC91-A78A-9E7FAA8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FA5E-917D-D25A-2922-E38D7F5A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71B1-0A37-64B7-45B2-2EDA2052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2FE6E-10AD-838E-A651-519452B7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B4A2B-7D6A-9C13-B16D-3AC56342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F1711-EFA4-07B3-449F-953A199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1DF7C-A7CE-3B7D-2CC1-C32DA1E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2329-FFA3-1BFB-D68C-C7F01A26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90B4F-BAFA-D3D6-105B-1003E714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BD847-4F22-9D94-649B-6671F4A1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30592-995B-27C9-BEE6-7915E7E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A186E-C1DC-0511-A0AB-45545FF0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FF1-5CB7-6EA7-4EBC-AB0DD27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CF3B5-821F-FA2A-0495-B38B93C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B77BC-83E7-3289-ABBF-C8745251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AA0CF-9B88-8715-8ADA-0F82030D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2137D-FCAD-4A2C-A376-D771F7F498E7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C1AB-30CA-9B69-BCAB-A9FFEFD1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20D1A-92ED-24B1-F111-27424AA1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51436-4E8D-4049-557E-22A4CA0F2634}"/>
              </a:ext>
            </a:extLst>
          </p:cNvPr>
          <p:cNvSpPr txBox="1"/>
          <p:nvPr/>
        </p:nvSpPr>
        <p:spPr>
          <a:xfrm>
            <a:off x="2174318" y="2659559"/>
            <a:ext cx="78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2024 </a:t>
            </a:r>
            <a:r>
              <a:rPr lang="en-US" altLang="ko-KR" sz="440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ConsoleGame</a:t>
            </a:r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Lecture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6BE7F-B059-68A9-573E-B433915846B6}"/>
              </a:ext>
            </a:extLst>
          </p:cNvPr>
          <p:cNvSpPr txBox="1"/>
          <p:nvPr/>
        </p:nvSpPr>
        <p:spPr>
          <a:xfrm>
            <a:off x="2322563" y="3429000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6. </a:t>
            </a:r>
            <a:r>
              <a:rPr lang="ko-KR" altLang="en-US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68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679973" y="5664498"/>
            <a:ext cx="6832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update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매 업데이트마다 실행할 코드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C196D-5E5E-C7E3-884A-9D7067A7BDC4}"/>
              </a:ext>
            </a:extLst>
          </p:cNvPr>
          <p:cNvSpPr txBox="1"/>
          <p:nvPr/>
        </p:nvSpPr>
        <p:spPr>
          <a:xfrm>
            <a:off x="1939636" y="1298691"/>
            <a:ext cx="8312727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isFinished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002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198517" y="5230389"/>
            <a:ext cx="5795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finish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게임이 끝난 후 설정 복구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C196D-5E5E-C7E3-884A-9D7067A7BDC4}"/>
              </a:ext>
            </a:extLst>
          </p:cNvPr>
          <p:cNvSpPr txBox="1"/>
          <p:nvPr/>
        </p:nvSpPr>
        <p:spPr>
          <a:xfrm>
            <a:off x="1939636" y="1843637"/>
            <a:ext cx="83127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clearConsole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setCursorVisibility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523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96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5256776" y="5816913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테트리스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E88090-5E8D-327B-DDBE-D76BE32F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87" y="456312"/>
            <a:ext cx="6129426" cy="49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161111" y="5327386"/>
            <a:ext cx="987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테트리스를 구성하는 블록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테트로미노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총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7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종류가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8CB87B-9803-BF08-27A7-F6D42B9E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1741686"/>
            <a:ext cx="4025899" cy="256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279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02475" y="5327386"/>
            <a:ext cx="109873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테트로미노의 회전의 기준이 되는 회전축은 블록마다 정해져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게임마다 다름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회전축이 블록 사이에 있을 수도 있음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8CB87B-9803-BF08-27A7-F6D42B9E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1741686"/>
            <a:ext cx="4025899" cy="256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5994C9F4-5DAC-89E8-7964-A793547831D1}"/>
              </a:ext>
            </a:extLst>
          </p:cNvPr>
          <p:cNvSpPr/>
          <p:nvPr/>
        </p:nvSpPr>
        <p:spPr>
          <a:xfrm>
            <a:off x="4221019" y="2244436"/>
            <a:ext cx="92364" cy="92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8EC15B9-48B7-4E8B-5522-E05D63A1BE9E}"/>
              </a:ext>
            </a:extLst>
          </p:cNvPr>
          <p:cNvSpPr/>
          <p:nvPr/>
        </p:nvSpPr>
        <p:spPr>
          <a:xfrm>
            <a:off x="5333997" y="2249056"/>
            <a:ext cx="92364" cy="92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19E70B-4027-A027-ED22-10D7678FAE55}"/>
              </a:ext>
            </a:extLst>
          </p:cNvPr>
          <p:cNvSpPr/>
          <p:nvPr/>
        </p:nvSpPr>
        <p:spPr>
          <a:xfrm>
            <a:off x="6410037" y="2253675"/>
            <a:ext cx="92364" cy="92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D26BDA-B219-86C4-8904-B80DE170DB9F}"/>
              </a:ext>
            </a:extLst>
          </p:cNvPr>
          <p:cNvSpPr/>
          <p:nvPr/>
        </p:nvSpPr>
        <p:spPr>
          <a:xfrm>
            <a:off x="7513782" y="2239822"/>
            <a:ext cx="92364" cy="92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4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246890" y="4856332"/>
            <a:ext cx="9698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블록을 쌓아 완전히 채워진 줄을 완성하면 그 줄은 파괴됨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B6B36-5E37-6C0B-FC99-0AEADBE4B27C}"/>
              </a:ext>
            </a:extLst>
          </p:cNvPr>
          <p:cNvSpPr/>
          <p:nvPr/>
        </p:nvSpPr>
        <p:spPr>
          <a:xfrm>
            <a:off x="5888182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3DC1E-0652-0EF6-9FD1-A73B845C4184}"/>
              </a:ext>
            </a:extLst>
          </p:cNvPr>
          <p:cNvSpPr/>
          <p:nvPr/>
        </p:nvSpPr>
        <p:spPr>
          <a:xfrm>
            <a:off x="5056910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35CA38-823C-0493-7758-7C31752FFEE7}"/>
              </a:ext>
            </a:extLst>
          </p:cNvPr>
          <p:cNvSpPr/>
          <p:nvPr/>
        </p:nvSpPr>
        <p:spPr>
          <a:xfrm>
            <a:off x="4641274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6D3BE-6DDC-E264-CDA5-B06F2308CD9C}"/>
              </a:ext>
            </a:extLst>
          </p:cNvPr>
          <p:cNvSpPr/>
          <p:nvPr/>
        </p:nvSpPr>
        <p:spPr>
          <a:xfrm>
            <a:off x="6303818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121628-F238-5853-F50A-A561AE2580BF}"/>
              </a:ext>
            </a:extLst>
          </p:cNvPr>
          <p:cNvSpPr/>
          <p:nvPr/>
        </p:nvSpPr>
        <p:spPr>
          <a:xfrm>
            <a:off x="7135090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7D3C0F-825F-881B-4827-301EA9FACB1E}"/>
              </a:ext>
            </a:extLst>
          </p:cNvPr>
          <p:cNvSpPr/>
          <p:nvPr/>
        </p:nvSpPr>
        <p:spPr>
          <a:xfrm>
            <a:off x="5888182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D489B0-AC13-C2BC-B08F-78ABD4781372}"/>
              </a:ext>
            </a:extLst>
          </p:cNvPr>
          <p:cNvSpPr/>
          <p:nvPr/>
        </p:nvSpPr>
        <p:spPr>
          <a:xfrm>
            <a:off x="5472546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4A0AA3-0576-07D7-2C93-BC6AB55E52E1}"/>
              </a:ext>
            </a:extLst>
          </p:cNvPr>
          <p:cNvSpPr/>
          <p:nvPr/>
        </p:nvSpPr>
        <p:spPr>
          <a:xfrm>
            <a:off x="5056910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5230F7-334A-406B-D4A0-EB0F2F82041F}"/>
              </a:ext>
            </a:extLst>
          </p:cNvPr>
          <p:cNvSpPr/>
          <p:nvPr/>
        </p:nvSpPr>
        <p:spPr>
          <a:xfrm>
            <a:off x="4641274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E7852C-1796-F377-B03D-B6910104E0A0}"/>
              </a:ext>
            </a:extLst>
          </p:cNvPr>
          <p:cNvSpPr/>
          <p:nvPr/>
        </p:nvSpPr>
        <p:spPr>
          <a:xfrm>
            <a:off x="6303818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4CE08E-A36A-87C6-847A-00BFC6B9625E}"/>
              </a:ext>
            </a:extLst>
          </p:cNvPr>
          <p:cNvSpPr/>
          <p:nvPr/>
        </p:nvSpPr>
        <p:spPr>
          <a:xfrm>
            <a:off x="6719454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E7B91C-D16F-5685-F947-7CB9EE529368}"/>
              </a:ext>
            </a:extLst>
          </p:cNvPr>
          <p:cNvSpPr/>
          <p:nvPr/>
        </p:nvSpPr>
        <p:spPr>
          <a:xfrm>
            <a:off x="7135090" y="28909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150844-F27D-A154-881D-F0D0B4C7AE7A}"/>
              </a:ext>
            </a:extLst>
          </p:cNvPr>
          <p:cNvSpPr/>
          <p:nvPr/>
        </p:nvSpPr>
        <p:spPr>
          <a:xfrm>
            <a:off x="5888182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32F4C07-09EE-02B3-E142-EAF00B3677E3}"/>
              </a:ext>
            </a:extLst>
          </p:cNvPr>
          <p:cNvSpPr/>
          <p:nvPr/>
        </p:nvSpPr>
        <p:spPr>
          <a:xfrm>
            <a:off x="5472546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E13002-02D6-1E2D-6969-55420D3F14BE}"/>
              </a:ext>
            </a:extLst>
          </p:cNvPr>
          <p:cNvSpPr/>
          <p:nvPr/>
        </p:nvSpPr>
        <p:spPr>
          <a:xfrm>
            <a:off x="5056910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E028A9-CE24-51AB-50FD-ED43BCA44A28}"/>
              </a:ext>
            </a:extLst>
          </p:cNvPr>
          <p:cNvSpPr/>
          <p:nvPr/>
        </p:nvSpPr>
        <p:spPr>
          <a:xfrm>
            <a:off x="4641274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C90A13-9461-2BBB-EEC3-B07A6F6C41CF}"/>
              </a:ext>
            </a:extLst>
          </p:cNvPr>
          <p:cNvSpPr/>
          <p:nvPr/>
        </p:nvSpPr>
        <p:spPr>
          <a:xfrm>
            <a:off x="6303818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321DF0-50D3-4CD5-EBE7-4789F5266036}"/>
              </a:ext>
            </a:extLst>
          </p:cNvPr>
          <p:cNvSpPr/>
          <p:nvPr/>
        </p:nvSpPr>
        <p:spPr>
          <a:xfrm>
            <a:off x="6719454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5251CE-DC6F-B0E3-4D71-1CC060DF91D6}"/>
              </a:ext>
            </a:extLst>
          </p:cNvPr>
          <p:cNvSpPr/>
          <p:nvPr/>
        </p:nvSpPr>
        <p:spPr>
          <a:xfrm>
            <a:off x="7135090" y="2496182"/>
            <a:ext cx="415636" cy="415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9B8A00-67CE-8B45-2437-C0E34590B7D4}"/>
              </a:ext>
            </a:extLst>
          </p:cNvPr>
          <p:cNvSpPr/>
          <p:nvPr/>
        </p:nvSpPr>
        <p:spPr>
          <a:xfrm>
            <a:off x="5888182" y="207566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EEB620-EB67-A989-4580-7E7B565FFAE5}"/>
              </a:ext>
            </a:extLst>
          </p:cNvPr>
          <p:cNvSpPr/>
          <p:nvPr/>
        </p:nvSpPr>
        <p:spPr>
          <a:xfrm>
            <a:off x="4641274" y="207566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DB4DE0-314D-F667-7734-14126C370C29}"/>
              </a:ext>
            </a:extLst>
          </p:cNvPr>
          <p:cNvSpPr/>
          <p:nvPr/>
        </p:nvSpPr>
        <p:spPr>
          <a:xfrm>
            <a:off x="6303818" y="207566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132E24-5540-18E5-97C8-59335F51FD8F}"/>
              </a:ext>
            </a:extLst>
          </p:cNvPr>
          <p:cNvSpPr/>
          <p:nvPr/>
        </p:nvSpPr>
        <p:spPr>
          <a:xfrm>
            <a:off x="7135090" y="207566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8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86649" y="4856332"/>
            <a:ext cx="108189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파괴된 줄의 위쪽에 있는 블록들은 파괴된 줄 수만큼 아래로 이동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동시에 파괴된 줄이 많으면 추가 점수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B6B36-5E37-6C0B-FC99-0AEADBE4B27C}"/>
              </a:ext>
            </a:extLst>
          </p:cNvPr>
          <p:cNvSpPr/>
          <p:nvPr/>
        </p:nvSpPr>
        <p:spPr>
          <a:xfrm>
            <a:off x="5888182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3DC1E-0652-0EF6-9FD1-A73B845C4184}"/>
              </a:ext>
            </a:extLst>
          </p:cNvPr>
          <p:cNvSpPr/>
          <p:nvPr/>
        </p:nvSpPr>
        <p:spPr>
          <a:xfrm>
            <a:off x="5056910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35CA38-823C-0493-7758-7C31752FFEE7}"/>
              </a:ext>
            </a:extLst>
          </p:cNvPr>
          <p:cNvSpPr/>
          <p:nvPr/>
        </p:nvSpPr>
        <p:spPr>
          <a:xfrm>
            <a:off x="4641274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6D3BE-6DDC-E264-CDA5-B06F2308CD9C}"/>
              </a:ext>
            </a:extLst>
          </p:cNvPr>
          <p:cNvSpPr/>
          <p:nvPr/>
        </p:nvSpPr>
        <p:spPr>
          <a:xfrm>
            <a:off x="6303818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121628-F238-5853-F50A-A561AE2580BF}"/>
              </a:ext>
            </a:extLst>
          </p:cNvPr>
          <p:cNvSpPr/>
          <p:nvPr/>
        </p:nvSpPr>
        <p:spPr>
          <a:xfrm>
            <a:off x="7135090" y="3306618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9B8A00-67CE-8B45-2437-C0E34590B7D4}"/>
              </a:ext>
            </a:extLst>
          </p:cNvPr>
          <p:cNvSpPr/>
          <p:nvPr/>
        </p:nvSpPr>
        <p:spPr>
          <a:xfrm>
            <a:off x="5888182" y="2890982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EEB620-EB67-A989-4580-7E7B565FFAE5}"/>
              </a:ext>
            </a:extLst>
          </p:cNvPr>
          <p:cNvSpPr/>
          <p:nvPr/>
        </p:nvSpPr>
        <p:spPr>
          <a:xfrm>
            <a:off x="4641274" y="2890982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DB4DE0-314D-F667-7734-14126C370C29}"/>
              </a:ext>
            </a:extLst>
          </p:cNvPr>
          <p:cNvSpPr/>
          <p:nvPr/>
        </p:nvSpPr>
        <p:spPr>
          <a:xfrm>
            <a:off x="6303818" y="2890982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132E24-5540-18E5-97C8-59335F51FD8F}"/>
              </a:ext>
            </a:extLst>
          </p:cNvPr>
          <p:cNvSpPr/>
          <p:nvPr/>
        </p:nvSpPr>
        <p:spPr>
          <a:xfrm>
            <a:off x="7135090" y="2890982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2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A64F9F-9EEE-9283-F396-F03E1ECE1B2B}"/>
              </a:ext>
            </a:extLst>
          </p:cNvPr>
          <p:cNvSpPr/>
          <p:nvPr/>
        </p:nvSpPr>
        <p:spPr>
          <a:xfrm>
            <a:off x="4641274" y="924450"/>
            <a:ext cx="2909452" cy="3527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테트리스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-151711" y="4856332"/>
            <a:ext cx="124957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맵 높이에는 제한이 있고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제한을 벗어난 위치에 블록이 생성되면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 종료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B6B36-5E37-6C0B-FC99-0AEADBE4B27C}"/>
              </a:ext>
            </a:extLst>
          </p:cNvPr>
          <p:cNvSpPr/>
          <p:nvPr/>
        </p:nvSpPr>
        <p:spPr>
          <a:xfrm>
            <a:off x="5888182" y="4027130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13DC1E-0652-0EF6-9FD1-A73B845C4184}"/>
              </a:ext>
            </a:extLst>
          </p:cNvPr>
          <p:cNvSpPr/>
          <p:nvPr/>
        </p:nvSpPr>
        <p:spPr>
          <a:xfrm>
            <a:off x="5056910" y="4027130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35CA38-823C-0493-7758-7C31752FFEE7}"/>
              </a:ext>
            </a:extLst>
          </p:cNvPr>
          <p:cNvSpPr/>
          <p:nvPr/>
        </p:nvSpPr>
        <p:spPr>
          <a:xfrm>
            <a:off x="4641274" y="4027130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96D3BE-6DDC-E264-CDA5-B06F2308CD9C}"/>
              </a:ext>
            </a:extLst>
          </p:cNvPr>
          <p:cNvSpPr/>
          <p:nvPr/>
        </p:nvSpPr>
        <p:spPr>
          <a:xfrm>
            <a:off x="6303818" y="4027130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121628-F238-5853-F50A-A561AE2580BF}"/>
              </a:ext>
            </a:extLst>
          </p:cNvPr>
          <p:cNvSpPr/>
          <p:nvPr/>
        </p:nvSpPr>
        <p:spPr>
          <a:xfrm>
            <a:off x="7135090" y="4027130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9B8A00-67CE-8B45-2437-C0E34590B7D4}"/>
              </a:ext>
            </a:extLst>
          </p:cNvPr>
          <p:cNvSpPr/>
          <p:nvPr/>
        </p:nvSpPr>
        <p:spPr>
          <a:xfrm>
            <a:off x="5888182" y="3611494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EEB620-EB67-A989-4580-7E7B565FFAE5}"/>
              </a:ext>
            </a:extLst>
          </p:cNvPr>
          <p:cNvSpPr/>
          <p:nvPr/>
        </p:nvSpPr>
        <p:spPr>
          <a:xfrm>
            <a:off x="4641274" y="3611494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DB4DE0-314D-F667-7734-14126C370C29}"/>
              </a:ext>
            </a:extLst>
          </p:cNvPr>
          <p:cNvSpPr/>
          <p:nvPr/>
        </p:nvSpPr>
        <p:spPr>
          <a:xfrm>
            <a:off x="6303818" y="3611494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132E24-5540-18E5-97C8-59335F51FD8F}"/>
              </a:ext>
            </a:extLst>
          </p:cNvPr>
          <p:cNvSpPr/>
          <p:nvPr/>
        </p:nvSpPr>
        <p:spPr>
          <a:xfrm>
            <a:off x="7135090" y="3611494"/>
            <a:ext cx="415636" cy="4156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4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04F13B-F8A2-E756-C7CA-3483AC7F97DD}"/>
              </a:ext>
            </a:extLst>
          </p:cNvPr>
          <p:cNvSpPr txBox="1"/>
          <p:nvPr/>
        </p:nvSpPr>
        <p:spPr>
          <a:xfrm>
            <a:off x="5562841" y="2092504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목차</a:t>
            </a:r>
            <a:endParaRPr lang="en-US" altLang="ko-KR" sz="40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5F641-04D2-2647-AD61-F59F1B459C3B}"/>
              </a:ext>
            </a:extLst>
          </p:cNvPr>
          <p:cNvSpPr txBox="1"/>
          <p:nvPr/>
        </p:nvSpPr>
        <p:spPr>
          <a:xfrm>
            <a:off x="4439136" y="3138418"/>
            <a:ext cx="1398140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gamelib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테트리스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회전 로직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93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162761" y="4967169"/>
            <a:ext cx="98668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블록은 중심점을 기준으로 각 파츠는 상대적인 좌표를 가짐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여기서 중심점은 회전의 중심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C5407-2382-0FCF-E3DC-65A9C81379F4}"/>
              </a:ext>
            </a:extLst>
          </p:cNvPr>
          <p:cNvSpPr/>
          <p:nvPr/>
        </p:nvSpPr>
        <p:spPr>
          <a:xfrm>
            <a:off x="5700018" y="2182145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D9793-2BFC-B720-5FE9-A63976B09B0C}"/>
              </a:ext>
            </a:extLst>
          </p:cNvPr>
          <p:cNvSpPr/>
          <p:nvPr/>
        </p:nvSpPr>
        <p:spPr>
          <a:xfrm>
            <a:off x="5700018" y="2974108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FFA2E-77BA-5D65-5034-92141EA521A3}"/>
              </a:ext>
            </a:extLst>
          </p:cNvPr>
          <p:cNvSpPr/>
          <p:nvPr/>
        </p:nvSpPr>
        <p:spPr>
          <a:xfrm>
            <a:off x="4908055" y="2974107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836FBF-DA30-4204-B003-99CEEBAB59B4}"/>
              </a:ext>
            </a:extLst>
          </p:cNvPr>
          <p:cNvSpPr/>
          <p:nvPr/>
        </p:nvSpPr>
        <p:spPr>
          <a:xfrm>
            <a:off x="6491980" y="2183326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17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700049" y="4874059"/>
            <a:ext cx="67922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 변환 행렬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회전변환행렬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* 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벡터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= 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회전된 벡터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2050" name="Picture 2" descr="DirectX11 3D - 이동 행렬, 신축 행렬(스케일), 회전 행렬">
            <a:extLst>
              <a:ext uri="{FF2B5EF4-FFF2-40B4-BE49-F238E27FC236}">
                <a16:creationId xmlns:a16="http://schemas.microsoft.com/office/drawing/2014/main" id="{2047885B-D659-A800-11C9-E46CF178B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97" y="909638"/>
            <a:ext cx="6790606" cy="38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5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700049" y="4837114"/>
            <a:ext cx="67922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 변환 행렬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회전변환행렬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* 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벡터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= 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회전된 벡터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D0EB25-FE13-FFAA-51A4-6ACF090E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054" y="379432"/>
            <a:ext cx="5159891" cy="40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9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756962" y="4883681"/>
            <a:ext cx="6678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각각 원래 좌표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90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 회전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-90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 회전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314B7-1A9B-BDAE-230A-D5B2BE2B92CA}"/>
              </a:ext>
            </a:extLst>
          </p:cNvPr>
          <p:cNvSpPr txBox="1"/>
          <p:nvPr/>
        </p:nvSpPr>
        <p:spPr>
          <a:xfrm>
            <a:off x="5239113" y="1345671"/>
            <a:ext cx="17138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(x, y)</a:t>
            </a:r>
            <a:b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(-y, x)</a:t>
            </a:r>
          </a:p>
          <a:p>
            <a:pPr algn="ctr"/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(y, -x)</a:t>
            </a:r>
          </a:p>
        </p:txBody>
      </p:sp>
    </p:spTree>
    <p:extLst>
      <p:ext uri="{BB962C8B-B14F-4D97-AF65-F5344CB8AC3E}">
        <p14:creationId xmlns:p14="http://schemas.microsoft.com/office/powerpoint/2010/main" val="3816895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15905" y="4967169"/>
            <a:ext cx="10360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원래 블록에서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y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뒤바꾸고 한 좌표에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–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붙이면 회전됨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C5407-2382-0FCF-E3DC-65A9C81379F4}"/>
              </a:ext>
            </a:extLst>
          </p:cNvPr>
          <p:cNvSpPr/>
          <p:nvPr/>
        </p:nvSpPr>
        <p:spPr>
          <a:xfrm>
            <a:off x="5700018" y="2182145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D9793-2BFC-B720-5FE9-A63976B09B0C}"/>
              </a:ext>
            </a:extLst>
          </p:cNvPr>
          <p:cNvSpPr/>
          <p:nvPr/>
        </p:nvSpPr>
        <p:spPr>
          <a:xfrm>
            <a:off x="5700018" y="2974108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FFA2E-77BA-5D65-5034-92141EA521A3}"/>
              </a:ext>
            </a:extLst>
          </p:cNvPr>
          <p:cNvSpPr/>
          <p:nvPr/>
        </p:nvSpPr>
        <p:spPr>
          <a:xfrm>
            <a:off x="4908055" y="2974107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836FBF-DA30-4204-B003-99CEEBAB59B4}"/>
              </a:ext>
            </a:extLst>
          </p:cNvPr>
          <p:cNvSpPr/>
          <p:nvPr/>
        </p:nvSpPr>
        <p:spPr>
          <a:xfrm>
            <a:off x="6491980" y="2183326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90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15905" y="4967169"/>
            <a:ext cx="10360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원래 블록에서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y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뒤바꾸고 한 좌표에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–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붙이면 회전됨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C5407-2382-0FCF-E3DC-65A9C81379F4}"/>
              </a:ext>
            </a:extLst>
          </p:cNvPr>
          <p:cNvSpPr/>
          <p:nvPr/>
        </p:nvSpPr>
        <p:spPr>
          <a:xfrm>
            <a:off x="4908052" y="2972927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D9793-2BFC-B720-5FE9-A63976B09B0C}"/>
              </a:ext>
            </a:extLst>
          </p:cNvPr>
          <p:cNvSpPr/>
          <p:nvPr/>
        </p:nvSpPr>
        <p:spPr>
          <a:xfrm>
            <a:off x="5700018" y="2974108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FFA2E-77BA-5D65-5034-92141EA521A3}"/>
              </a:ext>
            </a:extLst>
          </p:cNvPr>
          <p:cNvSpPr/>
          <p:nvPr/>
        </p:nvSpPr>
        <p:spPr>
          <a:xfrm>
            <a:off x="5700016" y="2182145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836FBF-DA30-4204-B003-99CEEBAB59B4}"/>
              </a:ext>
            </a:extLst>
          </p:cNvPr>
          <p:cNvSpPr/>
          <p:nvPr/>
        </p:nvSpPr>
        <p:spPr>
          <a:xfrm>
            <a:off x="4908049" y="3763709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-1, 1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610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15905" y="4967169"/>
            <a:ext cx="10360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원래 블록에서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y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뒤바꾸고 한 좌표에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–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붙이면 회전됨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C5407-2382-0FCF-E3DC-65A9C81379F4}"/>
              </a:ext>
            </a:extLst>
          </p:cNvPr>
          <p:cNvSpPr/>
          <p:nvPr/>
        </p:nvSpPr>
        <p:spPr>
          <a:xfrm>
            <a:off x="6491978" y="2972927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D9793-2BFC-B720-5FE9-A63976B09B0C}"/>
              </a:ext>
            </a:extLst>
          </p:cNvPr>
          <p:cNvSpPr/>
          <p:nvPr/>
        </p:nvSpPr>
        <p:spPr>
          <a:xfrm>
            <a:off x="5700018" y="2974108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FFA2E-77BA-5D65-5034-92141EA521A3}"/>
              </a:ext>
            </a:extLst>
          </p:cNvPr>
          <p:cNvSpPr/>
          <p:nvPr/>
        </p:nvSpPr>
        <p:spPr>
          <a:xfrm>
            <a:off x="5700016" y="2182145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836FBF-DA30-4204-B003-99CEEBAB59B4}"/>
              </a:ext>
            </a:extLst>
          </p:cNvPr>
          <p:cNvSpPr/>
          <p:nvPr/>
        </p:nvSpPr>
        <p:spPr>
          <a:xfrm>
            <a:off x="6491979" y="3763709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00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회전 로직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640199" y="4781854"/>
            <a:ext cx="10911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 회전한 블록의 모습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회전된 오른쪽 블록에 그대로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90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-90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도 회전을 적용할 수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AC5407-2382-0FCF-E3DC-65A9C81379F4}"/>
              </a:ext>
            </a:extLst>
          </p:cNvPr>
          <p:cNvSpPr/>
          <p:nvPr/>
        </p:nvSpPr>
        <p:spPr>
          <a:xfrm>
            <a:off x="8220365" y="2409508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5D9793-2BFC-B720-5FE9-A63976B09B0C}"/>
              </a:ext>
            </a:extLst>
          </p:cNvPr>
          <p:cNvSpPr/>
          <p:nvPr/>
        </p:nvSpPr>
        <p:spPr>
          <a:xfrm>
            <a:off x="7428405" y="2410689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5FFA2E-77BA-5D65-5034-92141EA521A3}"/>
              </a:ext>
            </a:extLst>
          </p:cNvPr>
          <p:cNvSpPr/>
          <p:nvPr/>
        </p:nvSpPr>
        <p:spPr>
          <a:xfrm>
            <a:off x="7428403" y="1618726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836FBF-DA30-4204-B003-99CEEBAB59B4}"/>
              </a:ext>
            </a:extLst>
          </p:cNvPr>
          <p:cNvSpPr/>
          <p:nvPr/>
        </p:nvSpPr>
        <p:spPr>
          <a:xfrm>
            <a:off x="8220366" y="3200290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9C1ED3-70D1-2665-9DD0-29B4AB4EEE75}"/>
              </a:ext>
            </a:extLst>
          </p:cNvPr>
          <p:cNvSpPr/>
          <p:nvPr/>
        </p:nvSpPr>
        <p:spPr>
          <a:xfrm>
            <a:off x="3575655" y="1618726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57B935-CA68-F534-E1AF-4387ACEAD1AF}"/>
              </a:ext>
            </a:extLst>
          </p:cNvPr>
          <p:cNvSpPr/>
          <p:nvPr/>
        </p:nvSpPr>
        <p:spPr>
          <a:xfrm>
            <a:off x="3575655" y="2410689"/>
            <a:ext cx="791963" cy="79196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D41242-B25B-B641-027D-FE45A165B0AD}"/>
              </a:ext>
            </a:extLst>
          </p:cNvPr>
          <p:cNvSpPr/>
          <p:nvPr/>
        </p:nvSpPr>
        <p:spPr>
          <a:xfrm>
            <a:off x="2783692" y="2410688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-1, 0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B4308C-7B86-7880-99E6-9D36EF6999BE}"/>
              </a:ext>
            </a:extLst>
          </p:cNvPr>
          <p:cNvSpPr/>
          <p:nvPr/>
        </p:nvSpPr>
        <p:spPr>
          <a:xfrm>
            <a:off x="4367617" y="1619907"/>
            <a:ext cx="791963" cy="79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1, -1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51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26208" y="4417290"/>
            <a:ext cx="10339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제공된 두 파일인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gamelib.c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gamelib.h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게임 개발을 위한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함수를 묶고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게임의 기본 구조를 구현한 파일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BDA43-BF05-0895-1560-8E24A544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34" y="1822367"/>
            <a:ext cx="2663132" cy="13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993017" y="4417290"/>
            <a:ext cx="82060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윈도우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리눅스에서는 정상 작동을 테스트한 상태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윈도우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Visual Studio,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리눅스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GCC)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BDA43-BF05-0895-1560-8E24A544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434" y="1822367"/>
            <a:ext cx="2663132" cy="137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6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060077" y="5561624"/>
            <a:ext cx="1007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헤더 파일은 개발에 필요한 헤더 파일의 묶음과 함수가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1616FD-473B-9392-FAFC-36E83016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6" y="1080512"/>
            <a:ext cx="2419688" cy="39153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1EA7B8-902D-3507-3E3D-780B8DE40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358" y="1828328"/>
            <a:ext cx="832601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211566" y="4306752"/>
            <a:ext cx="976902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메인 함수는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구조체를 생성한 후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launch</a:t>
            </a: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game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구조체는 현재 게임에 대한 정보와 설정들이 포함됨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start, finish, update, TPS, width, 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74FF9-CE6E-DA3C-01BD-56B11491C0B6}"/>
              </a:ext>
            </a:extLst>
          </p:cNvPr>
          <p:cNvSpPr txBox="1"/>
          <p:nvPr/>
        </p:nvSpPr>
        <p:spPr>
          <a:xfrm>
            <a:off x="2013527" y="2203164"/>
            <a:ext cx="8164945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game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game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(start, finish, update,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7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144284" y="5165734"/>
            <a:ext cx="9903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start, finish, update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각 시점에 호출되는 함수를 등록함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2685C-1EDF-1B34-E2E0-38348228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562" y="2163657"/>
            <a:ext cx="4410875" cy="17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gamelib</a:t>
            </a:r>
            <a:endParaRPr lang="ko-KR" altLang="en-US" sz="28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072669" y="5904643"/>
            <a:ext cx="6046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기본 설정과 오브젝트 생성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C196D-5E5E-C7E3-884A-9D7067A7BDC4}"/>
              </a:ext>
            </a:extLst>
          </p:cNvPr>
          <p:cNvSpPr txBox="1"/>
          <p:nvPr/>
        </p:nvSpPr>
        <p:spPr>
          <a:xfrm>
            <a:off x="1939636" y="855345"/>
            <a:ext cx="831272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clearConsole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setCursorVisibility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x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x);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a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b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"34"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c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"56"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d 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"78"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0x05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a);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b);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deleteObject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(game, c);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426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749</Words>
  <Application>Microsoft Office PowerPoint</Application>
  <PresentationFormat>와이드스크린</PresentationFormat>
  <Paragraphs>129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나눔스퀘어OTF</vt:lpstr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이우령</dc:creator>
  <cp:lastModifiedBy>이우령</cp:lastModifiedBy>
  <cp:revision>403</cp:revision>
  <dcterms:created xsi:type="dcterms:W3CDTF">2024-07-09T01:59:19Z</dcterms:created>
  <dcterms:modified xsi:type="dcterms:W3CDTF">2024-07-24T01:28:28Z</dcterms:modified>
</cp:coreProperties>
</file>