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78" r:id="rId9"/>
    <p:sldId id="279" r:id="rId10"/>
    <p:sldId id="280" r:id="rId11"/>
    <p:sldId id="284" r:id="rId12"/>
    <p:sldId id="281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8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07F58-7470-4D21-B33B-E22055453259}" v="110" dt="2023-12-13T06:26:50.784"/>
    <p1510:client id="{08918AF8-A738-4486-B545-E1A07C34A503}" v="6" dt="2023-12-10T15:27:45.111"/>
    <p1510:client id="{117FCB93-DB07-4F20-ADEF-D0D20769707D}" v="6" dt="2023-12-10T15:29:35.638"/>
    <p1510:client id="{3FDFB187-CFE9-438F-BAF0-588B9B4317C5}" v="682" dt="2023-12-10T16:27:36.682"/>
    <p1510:client id="{407D88A3-30BF-4A75-A65F-56C40709E298}" v="359" dt="2023-12-10T15:25:40.339"/>
    <p1510:client id="{59F64FDD-E937-464C-A0F7-5DF5A6BEF955}" v="72" dt="2023-12-13T06:00:34.741"/>
    <p1510:client id="{8975219E-D8DC-4B53-BFED-98B351C5125C}" v="19" dt="2023-12-10T14:52:01.732"/>
    <p1510:client id="{9FA777EB-C32D-4834-B92C-D8A60CCE95C3}" v="9" dt="2023-12-10T13:10:38.316"/>
    <p1510:client id="{A9C13492-37F6-43B1-AB16-8B22F7C11E31}" v="94" dt="2023-12-10T13:41:59.526"/>
    <p1510:client id="{B3453D34-9707-41FC-AEE9-AA13B8E8968C}" v="384" dt="2023-12-10T14:47:55.432"/>
    <p1510:client id="{EA321836-3D85-4B56-ADDE-138C651A9B2D}" v="147" dt="2023-12-10T13:28:03.593"/>
    <p1510:client id="{F4E40BA2-0F52-4791-BB95-0E041D249DA6}" v="3" dt="2023-12-11T06:17:26.355"/>
    <p1510:client id="{F9189450-0A75-459A-B0DF-563CCCE9FEF5}" v="2" dt="2023-12-10T12:40:59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0EE03-555F-42CF-939B-A854C597A9E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69F77F4-E3C9-4FCB-AA3D-11FB5352D4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b="1"/>
            <a:t>프로젝트 개요</a:t>
          </a:r>
          <a:br>
            <a:rPr lang="ko-KR" altLang="en-US" b="1">
              <a:latin typeface="맑은 고딕" panose="020F0302020204030204"/>
            </a:rPr>
          </a:br>
          <a:br>
            <a:rPr lang="ko-KR" altLang="en-US">
              <a:latin typeface="맑은 고딕" panose="020F0302020204030204"/>
            </a:rPr>
          </a:br>
          <a:endParaRPr lang="ko-KR" altLang="en-US"/>
        </a:p>
      </dgm:t>
    </dgm:pt>
    <dgm:pt modelId="{CF78A74A-2C0C-4DD3-BA05-7C3023C9C167}" type="parTrans" cxnId="{EC03D30F-D5BB-4AAF-B8B0-8309259858E9}">
      <dgm:prSet/>
      <dgm:spPr/>
      <dgm:t>
        <a:bodyPr/>
        <a:lstStyle/>
        <a:p>
          <a:endParaRPr lang="en-US"/>
        </a:p>
      </dgm:t>
    </dgm:pt>
    <dgm:pt modelId="{D21795AC-310C-4F06-B817-691B2100E4DD}" type="sibTrans" cxnId="{EC03D30F-D5BB-4AAF-B8B0-8309259858E9}">
      <dgm:prSet/>
      <dgm:spPr/>
      <dgm:t>
        <a:bodyPr/>
        <a:lstStyle/>
        <a:p>
          <a:endParaRPr lang="en-US"/>
        </a:p>
      </dgm:t>
    </dgm:pt>
    <dgm:pt modelId="{226917F3-F3DF-4437-A288-8AB993CE97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b="1"/>
            <a:t>프로그램 </a:t>
          </a:r>
          <a:r>
            <a:rPr lang="ko-KR" altLang="en-US" b="1">
              <a:latin typeface="맑은 고딕" panose="020F0302020204030204"/>
            </a:rPr>
            <a:t>주요 코드</a:t>
          </a:r>
          <a:br>
            <a:rPr lang="ko-KR" altLang="en-US" b="1">
              <a:latin typeface="맑은 고딕" panose="020F0302020204030204"/>
            </a:rPr>
          </a:br>
          <a:endParaRPr lang="en-US" b="1"/>
        </a:p>
      </dgm:t>
    </dgm:pt>
    <dgm:pt modelId="{6E4A998A-0631-4C2C-A0C6-7AADDA6C8C98}" type="parTrans" cxnId="{D1F720B9-3300-4035-B8FF-8B82A792F982}">
      <dgm:prSet/>
      <dgm:spPr/>
      <dgm:t>
        <a:bodyPr/>
        <a:lstStyle/>
        <a:p>
          <a:endParaRPr lang="en-US"/>
        </a:p>
      </dgm:t>
    </dgm:pt>
    <dgm:pt modelId="{86059B6A-E1D4-4F62-A0EE-9E08E8F47EC4}" type="sibTrans" cxnId="{D1F720B9-3300-4035-B8FF-8B82A792F982}">
      <dgm:prSet/>
      <dgm:spPr/>
      <dgm:t>
        <a:bodyPr/>
        <a:lstStyle/>
        <a:p>
          <a:endParaRPr lang="en-US"/>
        </a:p>
      </dgm:t>
    </dgm:pt>
    <dgm:pt modelId="{C434D410-F33D-4B7D-BC44-821864DB04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b="1"/>
            <a:t>프로그램 </a:t>
          </a:r>
          <a:r>
            <a:rPr lang="ko-KR" altLang="en-US" b="1">
              <a:latin typeface="맑은 고딕" panose="020F0302020204030204"/>
            </a:rPr>
            <a:t>실행 화면</a:t>
          </a:r>
          <a:r>
            <a:rPr lang="ko-KR" altLang="en-US">
              <a:latin typeface="맑은 고딕" panose="020F0302020204030204"/>
            </a:rPr>
            <a:t> </a:t>
          </a:r>
          <a:endParaRPr lang="en-US"/>
        </a:p>
      </dgm:t>
    </dgm:pt>
    <dgm:pt modelId="{808BFF47-0533-4E30-8330-26E5A7220741}" type="parTrans" cxnId="{F69F7D44-B521-4F9A-BBA4-E7C76E1E404D}">
      <dgm:prSet/>
      <dgm:spPr/>
      <dgm:t>
        <a:bodyPr/>
        <a:lstStyle/>
        <a:p>
          <a:endParaRPr lang="en-US"/>
        </a:p>
      </dgm:t>
    </dgm:pt>
    <dgm:pt modelId="{F40C1A3F-84E6-4EFA-892A-A3F98082016D}" type="sibTrans" cxnId="{F69F7D44-B521-4F9A-BBA4-E7C76E1E404D}">
      <dgm:prSet/>
      <dgm:spPr/>
      <dgm:t>
        <a:bodyPr/>
        <a:lstStyle/>
        <a:p>
          <a:endParaRPr lang="en-US"/>
        </a:p>
      </dgm:t>
    </dgm:pt>
    <dgm:pt modelId="{C3806CA8-F1C9-435F-A600-412B558F690E}" type="pres">
      <dgm:prSet presAssocID="{0F10EE03-555F-42CF-939B-A854C597A9EB}" presName="root" presStyleCnt="0">
        <dgm:presLayoutVars>
          <dgm:dir/>
          <dgm:resizeHandles val="exact"/>
        </dgm:presLayoutVars>
      </dgm:prSet>
      <dgm:spPr/>
    </dgm:pt>
    <dgm:pt modelId="{7431B2BA-B3C3-4849-A615-1D1F2CAB57DE}" type="pres">
      <dgm:prSet presAssocID="{F69F77F4-E3C9-4FCB-AA3D-11FB5352D4D5}" presName="compNode" presStyleCnt="0"/>
      <dgm:spPr/>
    </dgm:pt>
    <dgm:pt modelId="{D2F81986-1A2B-4448-804E-02EC32CF5281}" type="pres">
      <dgm:prSet presAssocID="{F69F77F4-E3C9-4FCB-AA3D-11FB5352D4D5}" presName="iconBgRect" presStyleLbl="bgShp" presStyleIdx="0" presStyleCnt="3"/>
      <dgm:spPr/>
    </dgm:pt>
    <dgm:pt modelId="{EB0DDB7A-AA55-47FF-8B6A-F733F4A316FD}" type="pres">
      <dgm:prSet presAssocID="{F69F77F4-E3C9-4FCB-AA3D-11FB5352D4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플레이북"/>
        </a:ext>
      </dgm:extLst>
    </dgm:pt>
    <dgm:pt modelId="{1F9061C8-F334-429F-A7BA-1D6806FA7664}" type="pres">
      <dgm:prSet presAssocID="{F69F77F4-E3C9-4FCB-AA3D-11FB5352D4D5}" presName="spaceRect" presStyleCnt="0"/>
      <dgm:spPr/>
    </dgm:pt>
    <dgm:pt modelId="{CAA67390-4F88-4C2D-8844-95F85A566F79}" type="pres">
      <dgm:prSet presAssocID="{F69F77F4-E3C9-4FCB-AA3D-11FB5352D4D5}" presName="textRect" presStyleLbl="revTx" presStyleIdx="0" presStyleCnt="3">
        <dgm:presLayoutVars>
          <dgm:chMax val="1"/>
          <dgm:chPref val="1"/>
        </dgm:presLayoutVars>
      </dgm:prSet>
      <dgm:spPr/>
    </dgm:pt>
    <dgm:pt modelId="{8D24085C-D328-4178-9E4A-EA12CB9BA07A}" type="pres">
      <dgm:prSet presAssocID="{D21795AC-310C-4F06-B817-691B2100E4DD}" presName="sibTrans" presStyleCnt="0"/>
      <dgm:spPr/>
    </dgm:pt>
    <dgm:pt modelId="{05B522D6-03E3-42F7-BDCA-C0FAF0C13E53}" type="pres">
      <dgm:prSet presAssocID="{226917F3-F3DF-4437-A288-8AB993CE97D1}" presName="compNode" presStyleCnt="0"/>
      <dgm:spPr/>
    </dgm:pt>
    <dgm:pt modelId="{7138E22B-5CEC-4F2D-8A0C-1915E0E5BC8C}" type="pres">
      <dgm:prSet presAssocID="{226917F3-F3DF-4437-A288-8AB993CE97D1}" presName="iconBgRect" presStyleLbl="bgShp" presStyleIdx="1" presStyleCnt="3"/>
      <dgm:spPr/>
    </dgm:pt>
    <dgm:pt modelId="{C89068F5-BAA2-4238-9C9D-21A7D44D9602}" type="pres">
      <dgm:prSet presAssocID="{226917F3-F3DF-4437-A288-8AB993CE97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바코드"/>
        </a:ext>
      </dgm:extLst>
    </dgm:pt>
    <dgm:pt modelId="{6A24D5DB-B91F-42D6-84CB-56D85DAC2CDF}" type="pres">
      <dgm:prSet presAssocID="{226917F3-F3DF-4437-A288-8AB993CE97D1}" presName="spaceRect" presStyleCnt="0"/>
      <dgm:spPr/>
    </dgm:pt>
    <dgm:pt modelId="{8DFA7E83-971E-43FD-8808-ABFED7AEC0E6}" type="pres">
      <dgm:prSet presAssocID="{226917F3-F3DF-4437-A288-8AB993CE97D1}" presName="textRect" presStyleLbl="revTx" presStyleIdx="1" presStyleCnt="3">
        <dgm:presLayoutVars>
          <dgm:chMax val="1"/>
          <dgm:chPref val="1"/>
        </dgm:presLayoutVars>
      </dgm:prSet>
      <dgm:spPr/>
    </dgm:pt>
    <dgm:pt modelId="{31427FFC-50A6-4292-9071-7075A3521FB1}" type="pres">
      <dgm:prSet presAssocID="{86059B6A-E1D4-4F62-A0EE-9E08E8F47EC4}" presName="sibTrans" presStyleCnt="0"/>
      <dgm:spPr/>
    </dgm:pt>
    <dgm:pt modelId="{A01E6E3A-6710-49B9-95AC-7FB212341037}" type="pres">
      <dgm:prSet presAssocID="{C434D410-F33D-4B7D-BC44-821864DB04FD}" presName="compNode" presStyleCnt="0"/>
      <dgm:spPr/>
    </dgm:pt>
    <dgm:pt modelId="{F238DC58-7086-4923-A1DE-CB093F0E8992}" type="pres">
      <dgm:prSet presAssocID="{C434D410-F33D-4B7D-BC44-821864DB04FD}" presName="iconBgRect" presStyleLbl="bgShp" presStyleIdx="2" presStyleCnt="3"/>
      <dgm:spPr/>
    </dgm:pt>
    <dgm:pt modelId="{603CC03A-9A83-4B7B-AF05-3E1BDD59BB26}" type="pres">
      <dgm:prSet presAssocID="{C434D410-F33D-4B7D-BC44-821864DB04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8FCD1372-1789-492A-816C-176386AEAD05}" type="pres">
      <dgm:prSet presAssocID="{C434D410-F33D-4B7D-BC44-821864DB04FD}" presName="spaceRect" presStyleCnt="0"/>
      <dgm:spPr/>
    </dgm:pt>
    <dgm:pt modelId="{72DDAC06-8947-47BC-85F6-EC7CAE2F96D5}" type="pres">
      <dgm:prSet presAssocID="{C434D410-F33D-4B7D-BC44-821864DB04F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C03D30F-D5BB-4AAF-B8B0-8309259858E9}" srcId="{0F10EE03-555F-42CF-939B-A854C597A9EB}" destId="{F69F77F4-E3C9-4FCB-AA3D-11FB5352D4D5}" srcOrd="0" destOrd="0" parTransId="{CF78A74A-2C0C-4DD3-BA05-7C3023C9C167}" sibTransId="{D21795AC-310C-4F06-B817-691B2100E4DD}"/>
    <dgm:cxn modelId="{F69F7D44-B521-4F9A-BBA4-E7C76E1E404D}" srcId="{0F10EE03-555F-42CF-939B-A854C597A9EB}" destId="{C434D410-F33D-4B7D-BC44-821864DB04FD}" srcOrd="2" destOrd="0" parTransId="{808BFF47-0533-4E30-8330-26E5A7220741}" sibTransId="{F40C1A3F-84E6-4EFA-892A-A3F98082016D}"/>
    <dgm:cxn modelId="{AC22A169-FB30-459A-9CA3-3362A0F8EED3}" type="presOf" srcId="{226917F3-F3DF-4437-A288-8AB993CE97D1}" destId="{8DFA7E83-971E-43FD-8808-ABFED7AEC0E6}" srcOrd="0" destOrd="0" presId="urn:microsoft.com/office/officeart/2018/5/layout/IconCircleLabelList"/>
    <dgm:cxn modelId="{D1F720B9-3300-4035-B8FF-8B82A792F982}" srcId="{0F10EE03-555F-42CF-939B-A854C597A9EB}" destId="{226917F3-F3DF-4437-A288-8AB993CE97D1}" srcOrd="1" destOrd="0" parTransId="{6E4A998A-0631-4C2C-A0C6-7AADDA6C8C98}" sibTransId="{86059B6A-E1D4-4F62-A0EE-9E08E8F47EC4}"/>
    <dgm:cxn modelId="{CF22A4E4-2A7B-48FB-8101-74EF7C711C14}" type="presOf" srcId="{F69F77F4-E3C9-4FCB-AA3D-11FB5352D4D5}" destId="{CAA67390-4F88-4C2D-8844-95F85A566F79}" srcOrd="0" destOrd="0" presId="urn:microsoft.com/office/officeart/2018/5/layout/IconCircleLabelList"/>
    <dgm:cxn modelId="{C757FBF9-A728-4A48-B64B-B0BE344F0EC6}" type="presOf" srcId="{0F10EE03-555F-42CF-939B-A854C597A9EB}" destId="{C3806CA8-F1C9-435F-A600-412B558F690E}" srcOrd="0" destOrd="0" presId="urn:microsoft.com/office/officeart/2018/5/layout/IconCircleLabelList"/>
    <dgm:cxn modelId="{79406FFC-837A-45FA-8AE7-D632D4F08B1D}" type="presOf" srcId="{C434D410-F33D-4B7D-BC44-821864DB04FD}" destId="{72DDAC06-8947-47BC-85F6-EC7CAE2F96D5}" srcOrd="0" destOrd="0" presId="urn:microsoft.com/office/officeart/2018/5/layout/IconCircleLabelList"/>
    <dgm:cxn modelId="{08D82A41-FC97-48B8-993F-C1536E1BE636}" type="presParOf" srcId="{C3806CA8-F1C9-435F-A600-412B558F690E}" destId="{7431B2BA-B3C3-4849-A615-1D1F2CAB57DE}" srcOrd="0" destOrd="0" presId="urn:microsoft.com/office/officeart/2018/5/layout/IconCircleLabelList"/>
    <dgm:cxn modelId="{52806904-6846-432E-A863-61EF031E2F14}" type="presParOf" srcId="{7431B2BA-B3C3-4849-A615-1D1F2CAB57DE}" destId="{D2F81986-1A2B-4448-804E-02EC32CF5281}" srcOrd="0" destOrd="0" presId="urn:microsoft.com/office/officeart/2018/5/layout/IconCircleLabelList"/>
    <dgm:cxn modelId="{D264647A-D355-4AD6-A06F-DA3D1C38C705}" type="presParOf" srcId="{7431B2BA-B3C3-4849-A615-1D1F2CAB57DE}" destId="{EB0DDB7A-AA55-47FF-8B6A-F733F4A316FD}" srcOrd="1" destOrd="0" presId="urn:microsoft.com/office/officeart/2018/5/layout/IconCircleLabelList"/>
    <dgm:cxn modelId="{EB44D05A-EAA9-499F-AD00-1A29288BE112}" type="presParOf" srcId="{7431B2BA-B3C3-4849-A615-1D1F2CAB57DE}" destId="{1F9061C8-F334-429F-A7BA-1D6806FA7664}" srcOrd="2" destOrd="0" presId="urn:microsoft.com/office/officeart/2018/5/layout/IconCircleLabelList"/>
    <dgm:cxn modelId="{C59B50DF-9A28-4341-BEAF-42BDD7A190CA}" type="presParOf" srcId="{7431B2BA-B3C3-4849-A615-1D1F2CAB57DE}" destId="{CAA67390-4F88-4C2D-8844-95F85A566F79}" srcOrd="3" destOrd="0" presId="urn:microsoft.com/office/officeart/2018/5/layout/IconCircleLabelList"/>
    <dgm:cxn modelId="{3C0731D2-45B0-4325-840B-06D0D14BCDAA}" type="presParOf" srcId="{C3806CA8-F1C9-435F-A600-412B558F690E}" destId="{8D24085C-D328-4178-9E4A-EA12CB9BA07A}" srcOrd="1" destOrd="0" presId="urn:microsoft.com/office/officeart/2018/5/layout/IconCircleLabelList"/>
    <dgm:cxn modelId="{F309F29E-6A8E-4054-A5AA-07EB640F6561}" type="presParOf" srcId="{C3806CA8-F1C9-435F-A600-412B558F690E}" destId="{05B522D6-03E3-42F7-BDCA-C0FAF0C13E53}" srcOrd="2" destOrd="0" presId="urn:microsoft.com/office/officeart/2018/5/layout/IconCircleLabelList"/>
    <dgm:cxn modelId="{B2E4D233-77BB-4447-AF84-D02FF34A14DB}" type="presParOf" srcId="{05B522D6-03E3-42F7-BDCA-C0FAF0C13E53}" destId="{7138E22B-5CEC-4F2D-8A0C-1915E0E5BC8C}" srcOrd="0" destOrd="0" presId="urn:microsoft.com/office/officeart/2018/5/layout/IconCircleLabelList"/>
    <dgm:cxn modelId="{DCFFC6C7-663A-4E54-BA0E-CA43DA65C34C}" type="presParOf" srcId="{05B522D6-03E3-42F7-BDCA-C0FAF0C13E53}" destId="{C89068F5-BAA2-4238-9C9D-21A7D44D9602}" srcOrd="1" destOrd="0" presId="urn:microsoft.com/office/officeart/2018/5/layout/IconCircleLabelList"/>
    <dgm:cxn modelId="{DDC8105D-F560-4BC7-B2DA-2AB237D630BD}" type="presParOf" srcId="{05B522D6-03E3-42F7-BDCA-C0FAF0C13E53}" destId="{6A24D5DB-B91F-42D6-84CB-56D85DAC2CDF}" srcOrd="2" destOrd="0" presId="urn:microsoft.com/office/officeart/2018/5/layout/IconCircleLabelList"/>
    <dgm:cxn modelId="{4D0FEF43-92D1-4D24-ABE2-F7E2887D371F}" type="presParOf" srcId="{05B522D6-03E3-42F7-BDCA-C0FAF0C13E53}" destId="{8DFA7E83-971E-43FD-8808-ABFED7AEC0E6}" srcOrd="3" destOrd="0" presId="urn:microsoft.com/office/officeart/2018/5/layout/IconCircleLabelList"/>
    <dgm:cxn modelId="{932D9C1F-6419-453D-AA02-7F4A2EC9F83A}" type="presParOf" srcId="{C3806CA8-F1C9-435F-A600-412B558F690E}" destId="{31427FFC-50A6-4292-9071-7075A3521FB1}" srcOrd="3" destOrd="0" presId="urn:microsoft.com/office/officeart/2018/5/layout/IconCircleLabelList"/>
    <dgm:cxn modelId="{0897D5FA-89B0-46A2-BAE0-95698C4941D9}" type="presParOf" srcId="{C3806CA8-F1C9-435F-A600-412B558F690E}" destId="{A01E6E3A-6710-49B9-95AC-7FB212341037}" srcOrd="4" destOrd="0" presId="urn:microsoft.com/office/officeart/2018/5/layout/IconCircleLabelList"/>
    <dgm:cxn modelId="{259D2C86-99D1-4981-99A0-7F3D0CCD1A9A}" type="presParOf" srcId="{A01E6E3A-6710-49B9-95AC-7FB212341037}" destId="{F238DC58-7086-4923-A1DE-CB093F0E8992}" srcOrd="0" destOrd="0" presId="urn:microsoft.com/office/officeart/2018/5/layout/IconCircleLabelList"/>
    <dgm:cxn modelId="{BAAA6D03-727B-4BA9-B870-54D280B94C86}" type="presParOf" srcId="{A01E6E3A-6710-49B9-95AC-7FB212341037}" destId="{603CC03A-9A83-4B7B-AF05-3E1BDD59BB26}" srcOrd="1" destOrd="0" presId="urn:microsoft.com/office/officeart/2018/5/layout/IconCircleLabelList"/>
    <dgm:cxn modelId="{BE602394-0798-4C56-8015-6E16495EEDDF}" type="presParOf" srcId="{A01E6E3A-6710-49B9-95AC-7FB212341037}" destId="{8FCD1372-1789-492A-816C-176386AEAD05}" srcOrd="2" destOrd="0" presId="urn:microsoft.com/office/officeart/2018/5/layout/IconCircleLabelList"/>
    <dgm:cxn modelId="{A6CED167-EAFF-4BC3-8CA4-430919DEB150}" type="presParOf" srcId="{A01E6E3A-6710-49B9-95AC-7FB212341037}" destId="{72DDAC06-8947-47BC-85F6-EC7CAE2F96D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2652BB-BA56-483F-B2C4-516C517E873D}" type="doc">
      <dgm:prSet loTypeId="urn:microsoft.com/office/officeart/2005/8/layout/matrix3" loCatId="matrix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4F6A8DF-90B0-4764-883D-4FBA63B5A7B7}">
      <dgm:prSet/>
      <dgm:spPr/>
      <dgm:t>
        <a:bodyPr/>
        <a:lstStyle/>
        <a:p>
          <a:r>
            <a:rPr lang="ko-KR" b="1" i="0"/>
            <a:t>역할</a:t>
          </a:r>
          <a:endParaRPr lang="en-US" b="1" i="0"/>
        </a:p>
      </dgm:t>
    </dgm:pt>
    <dgm:pt modelId="{DCB5BE56-B4BC-4939-A41D-3EAF203D3198}" type="parTrans" cxnId="{AEB29606-0A7E-4782-A058-DFB87BB7234E}">
      <dgm:prSet/>
      <dgm:spPr/>
      <dgm:t>
        <a:bodyPr/>
        <a:lstStyle/>
        <a:p>
          <a:endParaRPr lang="en-US"/>
        </a:p>
      </dgm:t>
    </dgm:pt>
    <dgm:pt modelId="{DCF28F33-820D-402F-8F46-CF78E728AC02}" type="sibTrans" cxnId="{AEB29606-0A7E-4782-A058-DFB87BB7234E}">
      <dgm:prSet/>
      <dgm:spPr/>
      <dgm:t>
        <a:bodyPr/>
        <a:lstStyle/>
        <a:p>
          <a:endParaRPr lang="en-US"/>
        </a:p>
      </dgm:t>
    </dgm:pt>
    <dgm:pt modelId="{6BA59B88-8472-4687-AE58-BE2565FF6677}">
      <dgm:prSet/>
      <dgm:spPr/>
      <dgm:t>
        <a:bodyPr/>
        <a:lstStyle/>
        <a:p>
          <a:pPr rtl="0"/>
          <a:r>
            <a:rPr lang="ko-KR" b="1" u="sng"/>
            <a:t>이민규</a:t>
          </a:r>
          <a:r>
            <a:rPr lang="ko-KR"/>
            <a:t> </a:t>
          </a:r>
          <a:br>
            <a:rPr lang="ko-KR" altLang="en-US">
              <a:latin typeface="맑은 고딕" panose="020F0302020204030204"/>
            </a:rPr>
          </a:br>
          <a:r>
            <a:rPr lang="en-US"/>
            <a:t>CSS </a:t>
          </a:r>
          <a:r>
            <a:rPr lang="ko-KR"/>
            <a:t>및 </a:t>
          </a:r>
          <a:r>
            <a:rPr lang="en-US"/>
            <a:t>PPT</a:t>
          </a:r>
          <a:r>
            <a:rPr lang="ko-KR"/>
            <a:t> 작성</a:t>
          </a:r>
          <a:endParaRPr lang="en-US"/>
        </a:p>
      </dgm:t>
    </dgm:pt>
    <dgm:pt modelId="{AB9539BD-83F2-4D93-9B89-F4AFA98A1EB6}" type="parTrans" cxnId="{AE14D61F-EA22-4304-8B20-7FD076D51C7E}">
      <dgm:prSet/>
      <dgm:spPr/>
      <dgm:t>
        <a:bodyPr/>
        <a:lstStyle/>
        <a:p>
          <a:endParaRPr lang="en-US"/>
        </a:p>
      </dgm:t>
    </dgm:pt>
    <dgm:pt modelId="{CF988C94-1077-4827-B5C5-40B5CEEFA891}" type="sibTrans" cxnId="{AE14D61F-EA22-4304-8B20-7FD076D51C7E}">
      <dgm:prSet/>
      <dgm:spPr/>
      <dgm:t>
        <a:bodyPr/>
        <a:lstStyle/>
        <a:p>
          <a:endParaRPr lang="en-US"/>
        </a:p>
      </dgm:t>
    </dgm:pt>
    <dgm:pt modelId="{84B425AA-6EAC-47FC-8101-BE356D0B15AA}">
      <dgm:prSet/>
      <dgm:spPr/>
      <dgm:t>
        <a:bodyPr/>
        <a:lstStyle/>
        <a:p>
          <a:pPr rtl="0"/>
          <a:r>
            <a:rPr lang="ko-KR" b="1" u="sng"/>
            <a:t>이승욱</a:t>
          </a:r>
          <a:br>
            <a:rPr lang="ko-KR" altLang="en-US">
              <a:latin typeface="맑은 고딕" panose="020F0302020204030204"/>
            </a:rPr>
          </a:br>
          <a:r>
            <a:rPr lang="en-US"/>
            <a:t>DB</a:t>
          </a:r>
          <a:r>
            <a:rPr lang="ko-KR"/>
            <a:t>와 웹서버 연동 및 </a:t>
          </a:r>
          <a:r>
            <a:rPr lang="en-US"/>
            <a:t>DB </a:t>
          </a:r>
          <a:r>
            <a:rPr lang="ko-KR"/>
            <a:t>관리 수행</a:t>
          </a:r>
          <a:endParaRPr lang="en-US"/>
        </a:p>
      </dgm:t>
    </dgm:pt>
    <dgm:pt modelId="{EF3B7874-1076-4281-8D37-BDC65A6A5293}" type="parTrans" cxnId="{16E96B37-F5E7-473A-B1B3-45CBEAB60DFE}">
      <dgm:prSet/>
      <dgm:spPr/>
      <dgm:t>
        <a:bodyPr/>
        <a:lstStyle/>
        <a:p>
          <a:endParaRPr lang="en-US"/>
        </a:p>
      </dgm:t>
    </dgm:pt>
    <dgm:pt modelId="{758E1186-3A41-42F5-85AA-D36100A73946}" type="sibTrans" cxnId="{16E96B37-F5E7-473A-B1B3-45CBEAB60DFE}">
      <dgm:prSet/>
      <dgm:spPr/>
      <dgm:t>
        <a:bodyPr/>
        <a:lstStyle/>
        <a:p>
          <a:endParaRPr lang="en-US"/>
        </a:p>
      </dgm:t>
    </dgm:pt>
    <dgm:pt modelId="{336B7002-E8A7-4E1E-80EA-1B7D7F5F5CBC}">
      <dgm:prSet/>
      <dgm:spPr/>
      <dgm:t>
        <a:bodyPr/>
        <a:lstStyle/>
        <a:p>
          <a:pPr rtl="0"/>
          <a:r>
            <a:rPr lang="ko-KR" b="1" u="sng" err="1"/>
            <a:t>정주몽</a:t>
          </a:r>
          <a:br>
            <a:rPr lang="ko-KR" altLang="en-US">
              <a:latin typeface="맑은 고딕" panose="020F0302020204030204"/>
            </a:rPr>
          </a:br>
          <a:r>
            <a:rPr lang="ko-KR" altLang="en-US">
              <a:latin typeface="맑은 고딕" panose="020F0302020204030204"/>
            </a:rPr>
            <a:t> </a:t>
          </a:r>
          <a:r>
            <a:rPr lang="en-US"/>
            <a:t>Kakao Map API</a:t>
          </a:r>
          <a:r>
            <a:rPr lang="ko-KR"/>
            <a:t>와 </a:t>
          </a:r>
          <a:r>
            <a:rPr lang="en-US" i="0"/>
            <a:t>Geolocation API</a:t>
          </a:r>
          <a:r>
            <a:rPr lang="ko-KR" i="0"/>
            <a:t>로 관련 기능 </a:t>
          </a:r>
          <a:r>
            <a:rPr lang="ko-KR"/>
            <a:t>개발</a:t>
          </a:r>
          <a:endParaRPr lang="en-US"/>
        </a:p>
      </dgm:t>
    </dgm:pt>
    <dgm:pt modelId="{A71CF2EA-2524-4AC0-96F6-6D137B5A8AAA}" type="parTrans" cxnId="{3E03ED28-4655-4C86-AFEC-473B8DFA5EC8}">
      <dgm:prSet/>
      <dgm:spPr/>
      <dgm:t>
        <a:bodyPr/>
        <a:lstStyle/>
        <a:p>
          <a:endParaRPr lang="en-US"/>
        </a:p>
      </dgm:t>
    </dgm:pt>
    <dgm:pt modelId="{FA476938-F047-4FEF-8A41-9D4547A3BFDD}" type="sibTrans" cxnId="{3E03ED28-4655-4C86-AFEC-473B8DFA5EC8}">
      <dgm:prSet/>
      <dgm:spPr/>
      <dgm:t>
        <a:bodyPr/>
        <a:lstStyle/>
        <a:p>
          <a:endParaRPr lang="en-US"/>
        </a:p>
      </dgm:t>
    </dgm:pt>
    <dgm:pt modelId="{FD52C744-41D0-4929-9CBD-A87C1E99141A}" type="pres">
      <dgm:prSet presAssocID="{212652BB-BA56-483F-B2C4-516C517E873D}" presName="matrix" presStyleCnt="0">
        <dgm:presLayoutVars>
          <dgm:chMax val="1"/>
          <dgm:dir/>
          <dgm:resizeHandles val="exact"/>
        </dgm:presLayoutVars>
      </dgm:prSet>
      <dgm:spPr/>
    </dgm:pt>
    <dgm:pt modelId="{4B685CBB-74E9-4B86-95AD-5AD82201F8B8}" type="pres">
      <dgm:prSet presAssocID="{212652BB-BA56-483F-B2C4-516C517E873D}" presName="diamond" presStyleLbl="bgShp" presStyleIdx="0" presStyleCnt="1"/>
      <dgm:spPr/>
    </dgm:pt>
    <dgm:pt modelId="{5E32386F-E0D6-4A4B-A8E0-632E7F3EAA6A}" type="pres">
      <dgm:prSet presAssocID="{212652BB-BA56-483F-B2C4-516C517E873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5E2A2C0-7C64-45A9-8D6B-03F398A65C77}" type="pres">
      <dgm:prSet presAssocID="{212652BB-BA56-483F-B2C4-516C517E873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A4A502E-BA59-4050-8DCA-BEC1263B54D5}" type="pres">
      <dgm:prSet presAssocID="{212652BB-BA56-483F-B2C4-516C517E873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99D9747-9498-42CB-87CB-96B6D200E7B6}" type="pres">
      <dgm:prSet presAssocID="{212652BB-BA56-483F-B2C4-516C517E873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B29606-0A7E-4782-A058-DFB87BB7234E}" srcId="{212652BB-BA56-483F-B2C4-516C517E873D}" destId="{B4F6A8DF-90B0-4764-883D-4FBA63B5A7B7}" srcOrd="0" destOrd="0" parTransId="{DCB5BE56-B4BC-4939-A41D-3EAF203D3198}" sibTransId="{DCF28F33-820D-402F-8F46-CF78E728AC02}"/>
    <dgm:cxn modelId="{AE14D61F-EA22-4304-8B20-7FD076D51C7E}" srcId="{212652BB-BA56-483F-B2C4-516C517E873D}" destId="{6BA59B88-8472-4687-AE58-BE2565FF6677}" srcOrd="1" destOrd="0" parTransId="{AB9539BD-83F2-4D93-9B89-F4AFA98A1EB6}" sibTransId="{CF988C94-1077-4827-B5C5-40B5CEEFA891}"/>
    <dgm:cxn modelId="{D4C67F25-112E-4DAC-8477-95C685CFEA72}" type="presOf" srcId="{84B425AA-6EAC-47FC-8101-BE356D0B15AA}" destId="{EA4A502E-BA59-4050-8DCA-BEC1263B54D5}" srcOrd="0" destOrd="0" presId="urn:microsoft.com/office/officeart/2005/8/layout/matrix3"/>
    <dgm:cxn modelId="{3E03ED28-4655-4C86-AFEC-473B8DFA5EC8}" srcId="{212652BB-BA56-483F-B2C4-516C517E873D}" destId="{336B7002-E8A7-4E1E-80EA-1B7D7F5F5CBC}" srcOrd="3" destOrd="0" parTransId="{A71CF2EA-2524-4AC0-96F6-6D137B5A8AAA}" sibTransId="{FA476938-F047-4FEF-8A41-9D4547A3BFDD}"/>
    <dgm:cxn modelId="{56F06235-2645-4A25-B25E-48AC25D85537}" type="presOf" srcId="{B4F6A8DF-90B0-4764-883D-4FBA63B5A7B7}" destId="{5E32386F-E0D6-4A4B-A8E0-632E7F3EAA6A}" srcOrd="0" destOrd="0" presId="urn:microsoft.com/office/officeart/2005/8/layout/matrix3"/>
    <dgm:cxn modelId="{16E96B37-F5E7-473A-B1B3-45CBEAB60DFE}" srcId="{212652BB-BA56-483F-B2C4-516C517E873D}" destId="{84B425AA-6EAC-47FC-8101-BE356D0B15AA}" srcOrd="2" destOrd="0" parTransId="{EF3B7874-1076-4281-8D37-BDC65A6A5293}" sibTransId="{758E1186-3A41-42F5-85AA-D36100A73946}"/>
    <dgm:cxn modelId="{97B08886-E46C-4D9D-93D4-62BC81EDD9D8}" type="presOf" srcId="{336B7002-E8A7-4E1E-80EA-1B7D7F5F5CBC}" destId="{F99D9747-9498-42CB-87CB-96B6D200E7B6}" srcOrd="0" destOrd="0" presId="urn:microsoft.com/office/officeart/2005/8/layout/matrix3"/>
    <dgm:cxn modelId="{95B53299-E5F8-4E21-949D-FA717BC3E9F7}" type="presOf" srcId="{6BA59B88-8472-4687-AE58-BE2565FF6677}" destId="{25E2A2C0-7C64-45A9-8D6B-03F398A65C77}" srcOrd="0" destOrd="0" presId="urn:microsoft.com/office/officeart/2005/8/layout/matrix3"/>
    <dgm:cxn modelId="{C8F797BA-24F8-40B2-A90A-BFCF6E9E8E7A}" type="presOf" srcId="{212652BB-BA56-483F-B2C4-516C517E873D}" destId="{FD52C744-41D0-4929-9CBD-A87C1E99141A}" srcOrd="0" destOrd="0" presId="urn:microsoft.com/office/officeart/2005/8/layout/matrix3"/>
    <dgm:cxn modelId="{098C06D4-4F89-419E-9AD4-25EE865FB9BF}" type="presParOf" srcId="{FD52C744-41D0-4929-9CBD-A87C1E99141A}" destId="{4B685CBB-74E9-4B86-95AD-5AD82201F8B8}" srcOrd="0" destOrd="0" presId="urn:microsoft.com/office/officeart/2005/8/layout/matrix3"/>
    <dgm:cxn modelId="{DE35FE9E-8706-471F-939D-ABDE4091BE17}" type="presParOf" srcId="{FD52C744-41D0-4929-9CBD-A87C1E99141A}" destId="{5E32386F-E0D6-4A4B-A8E0-632E7F3EAA6A}" srcOrd="1" destOrd="0" presId="urn:microsoft.com/office/officeart/2005/8/layout/matrix3"/>
    <dgm:cxn modelId="{13BA37FA-853E-416D-A8E7-BE38BB7C6161}" type="presParOf" srcId="{FD52C744-41D0-4929-9CBD-A87C1E99141A}" destId="{25E2A2C0-7C64-45A9-8D6B-03F398A65C77}" srcOrd="2" destOrd="0" presId="urn:microsoft.com/office/officeart/2005/8/layout/matrix3"/>
    <dgm:cxn modelId="{6ECE934B-24DE-4851-BDC0-F17D7010F367}" type="presParOf" srcId="{FD52C744-41D0-4929-9CBD-A87C1E99141A}" destId="{EA4A502E-BA59-4050-8DCA-BEC1263B54D5}" srcOrd="3" destOrd="0" presId="urn:microsoft.com/office/officeart/2005/8/layout/matrix3"/>
    <dgm:cxn modelId="{682A2DC2-0ADF-4689-8524-3D1096458F8C}" type="presParOf" srcId="{FD52C744-41D0-4929-9CBD-A87C1E99141A}" destId="{F99D9747-9498-42CB-87CB-96B6D200E7B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81986-1A2B-4448-804E-02EC32CF5281}">
      <dsp:nvSpPr>
        <dsp:cNvPr id="0" name=""/>
        <dsp:cNvSpPr/>
      </dsp:nvSpPr>
      <dsp:spPr>
        <a:xfrm>
          <a:off x="718664" y="19095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DDB7A-AA55-47FF-8B6A-F733F4A316FD}">
      <dsp:nvSpPr>
        <dsp:cNvPr id="0" name=""/>
        <dsp:cNvSpPr/>
      </dsp:nvSpPr>
      <dsp:spPr>
        <a:xfrm>
          <a:off x="1135476" y="60776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67390-4F88-4C2D-8844-95F85A566F79}">
      <dsp:nvSpPr>
        <dsp:cNvPr id="0" name=""/>
        <dsp:cNvSpPr/>
      </dsp:nvSpPr>
      <dsp:spPr>
        <a:xfrm>
          <a:off x="93445" y="2755952"/>
          <a:ext cx="32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1100" b="1" kern="1200"/>
            <a:t>프로젝트 개요</a:t>
          </a:r>
          <a:br>
            <a:rPr lang="ko-KR" altLang="en-US" sz="1100" b="1" kern="1200">
              <a:latin typeface="맑은 고딕" panose="020F0302020204030204"/>
            </a:rPr>
          </a:br>
          <a:br>
            <a:rPr lang="ko-KR" altLang="en-US" sz="1100" kern="1200">
              <a:latin typeface="맑은 고딕" panose="020F0302020204030204"/>
            </a:rPr>
          </a:br>
          <a:endParaRPr lang="ko-KR" altLang="en-US" sz="1100" kern="1200"/>
        </a:p>
      </dsp:txBody>
      <dsp:txXfrm>
        <a:off x="93445" y="2755952"/>
        <a:ext cx="3206250" cy="742500"/>
      </dsp:txXfrm>
    </dsp:sp>
    <dsp:sp modelId="{7138E22B-5CEC-4F2D-8A0C-1915E0E5BC8C}">
      <dsp:nvSpPr>
        <dsp:cNvPr id="0" name=""/>
        <dsp:cNvSpPr/>
      </dsp:nvSpPr>
      <dsp:spPr>
        <a:xfrm>
          <a:off x="4486008" y="19095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068F5-BAA2-4238-9C9D-21A7D44D9602}">
      <dsp:nvSpPr>
        <dsp:cNvPr id="0" name=""/>
        <dsp:cNvSpPr/>
      </dsp:nvSpPr>
      <dsp:spPr>
        <a:xfrm>
          <a:off x="4902820" y="60776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A7E83-971E-43FD-8808-ABFED7AEC0E6}">
      <dsp:nvSpPr>
        <dsp:cNvPr id="0" name=""/>
        <dsp:cNvSpPr/>
      </dsp:nvSpPr>
      <dsp:spPr>
        <a:xfrm>
          <a:off x="3860789" y="2755952"/>
          <a:ext cx="32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100" b="1" kern="1200"/>
            <a:t>프로그램 </a:t>
          </a:r>
          <a:r>
            <a:rPr lang="ko-KR" altLang="en-US" sz="1100" b="1" kern="1200">
              <a:latin typeface="맑은 고딕" panose="020F0302020204030204"/>
            </a:rPr>
            <a:t>주요 코드</a:t>
          </a:r>
          <a:br>
            <a:rPr lang="ko-KR" altLang="en-US" sz="1100" b="1" kern="1200">
              <a:latin typeface="맑은 고딕" panose="020F0302020204030204"/>
            </a:rPr>
          </a:br>
          <a:endParaRPr lang="en-US" sz="1100" b="1" kern="1200"/>
        </a:p>
      </dsp:txBody>
      <dsp:txXfrm>
        <a:off x="3860789" y="2755952"/>
        <a:ext cx="3206250" cy="742500"/>
      </dsp:txXfrm>
    </dsp:sp>
    <dsp:sp modelId="{F238DC58-7086-4923-A1DE-CB093F0E8992}">
      <dsp:nvSpPr>
        <dsp:cNvPr id="0" name=""/>
        <dsp:cNvSpPr/>
      </dsp:nvSpPr>
      <dsp:spPr>
        <a:xfrm>
          <a:off x="8253352" y="19095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CC03A-9A83-4B7B-AF05-3E1BDD59BB26}">
      <dsp:nvSpPr>
        <dsp:cNvPr id="0" name=""/>
        <dsp:cNvSpPr/>
      </dsp:nvSpPr>
      <dsp:spPr>
        <a:xfrm>
          <a:off x="8670164" y="60776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DAC06-8947-47BC-85F6-EC7CAE2F96D5}">
      <dsp:nvSpPr>
        <dsp:cNvPr id="0" name=""/>
        <dsp:cNvSpPr/>
      </dsp:nvSpPr>
      <dsp:spPr>
        <a:xfrm>
          <a:off x="7628133" y="2755952"/>
          <a:ext cx="32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100" b="1" kern="1200"/>
            <a:t>프로그램 </a:t>
          </a:r>
          <a:r>
            <a:rPr lang="ko-KR" altLang="en-US" sz="1100" b="1" kern="1200">
              <a:latin typeface="맑은 고딕" panose="020F0302020204030204"/>
            </a:rPr>
            <a:t>실행 화면</a:t>
          </a:r>
          <a:r>
            <a:rPr lang="ko-KR" altLang="en-US" sz="1100" kern="1200">
              <a:latin typeface="맑은 고딕" panose="020F0302020204030204"/>
            </a:rPr>
            <a:t> </a:t>
          </a:r>
          <a:endParaRPr lang="en-US" sz="1100" kern="1200"/>
        </a:p>
      </dsp:txBody>
      <dsp:txXfrm>
        <a:off x="7628133" y="2755952"/>
        <a:ext cx="3206250" cy="74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85CBB-74E9-4B86-95AD-5AD82201F8B8}">
      <dsp:nvSpPr>
        <dsp:cNvPr id="0" name=""/>
        <dsp:cNvSpPr/>
      </dsp:nvSpPr>
      <dsp:spPr>
        <a:xfrm>
          <a:off x="3367512" y="0"/>
          <a:ext cx="4192805" cy="419280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2386F-E0D6-4A4B-A8E0-632E7F3EAA6A}">
      <dsp:nvSpPr>
        <dsp:cNvPr id="0" name=""/>
        <dsp:cNvSpPr/>
      </dsp:nvSpPr>
      <dsp:spPr>
        <a:xfrm>
          <a:off x="3765828" y="398316"/>
          <a:ext cx="1635193" cy="16351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1" i="0" kern="1200"/>
            <a:t>역할</a:t>
          </a:r>
          <a:endParaRPr lang="en-US" sz="1300" b="1" i="0" kern="1200"/>
        </a:p>
      </dsp:txBody>
      <dsp:txXfrm>
        <a:off x="3845652" y="478140"/>
        <a:ext cx="1475545" cy="1475545"/>
      </dsp:txXfrm>
    </dsp:sp>
    <dsp:sp modelId="{25E2A2C0-7C64-45A9-8D6B-03F398A65C77}">
      <dsp:nvSpPr>
        <dsp:cNvPr id="0" name=""/>
        <dsp:cNvSpPr/>
      </dsp:nvSpPr>
      <dsp:spPr>
        <a:xfrm>
          <a:off x="5526806" y="398316"/>
          <a:ext cx="1635193" cy="16351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1" u="sng" kern="1200"/>
            <a:t>이민규</a:t>
          </a:r>
          <a:r>
            <a:rPr lang="ko-KR" sz="1300" kern="1200"/>
            <a:t> </a:t>
          </a:r>
          <a:br>
            <a:rPr lang="ko-KR" altLang="en-US" sz="1300" kern="1200">
              <a:latin typeface="맑은 고딕" panose="020F0302020204030204"/>
            </a:rPr>
          </a:br>
          <a:r>
            <a:rPr lang="en-US" sz="1300" kern="1200"/>
            <a:t>CSS </a:t>
          </a:r>
          <a:r>
            <a:rPr lang="ko-KR" sz="1300" kern="1200"/>
            <a:t>및 </a:t>
          </a:r>
          <a:r>
            <a:rPr lang="en-US" sz="1300" kern="1200"/>
            <a:t>PPT</a:t>
          </a:r>
          <a:r>
            <a:rPr lang="ko-KR" sz="1300" kern="1200"/>
            <a:t> 작성</a:t>
          </a:r>
          <a:endParaRPr lang="en-US" sz="1300" kern="1200"/>
        </a:p>
      </dsp:txBody>
      <dsp:txXfrm>
        <a:off x="5606630" y="478140"/>
        <a:ext cx="1475545" cy="1475545"/>
      </dsp:txXfrm>
    </dsp:sp>
    <dsp:sp modelId="{EA4A502E-BA59-4050-8DCA-BEC1263B54D5}">
      <dsp:nvSpPr>
        <dsp:cNvPr id="0" name=""/>
        <dsp:cNvSpPr/>
      </dsp:nvSpPr>
      <dsp:spPr>
        <a:xfrm>
          <a:off x="3765828" y="2159294"/>
          <a:ext cx="1635193" cy="16351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1" u="sng" kern="1200"/>
            <a:t>이승욱</a:t>
          </a:r>
          <a:br>
            <a:rPr lang="ko-KR" altLang="en-US" sz="1300" kern="1200">
              <a:latin typeface="맑은 고딕" panose="020F0302020204030204"/>
            </a:rPr>
          </a:br>
          <a:r>
            <a:rPr lang="en-US" sz="1300" kern="1200"/>
            <a:t>DB</a:t>
          </a:r>
          <a:r>
            <a:rPr lang="ko-KR" sz="1300" kern="1200"/>
            <a:t>와 웹서버 연동 및 </a:t>
          </a:r>
          <a:r>
            <a:rPr lang="en-US" sz="1300" kern="1200"/>
            <a:t>DB </a:t>
          </a:r>
          <a:r>
            <a:rPr lang="ko-KR" sz="1300" kern="1200"/>
            <a:t>관리 수행</a:t>
          </a:r>
          <a:endParaRPr lang="en-US" sz="1300" kern="1200"/>
        </a:p>
      </dsp:txBody>
      <dsp:txXfrm>
        <a:off x="3845652" y="2239118"/>
        <a:ext cx="1475545" cy="1475545"/>
      </dsp:txXfrm>
    </dsp:sp>
    <dsp:sp modelId="{F99D9747-9498-42CB-87CB-96B6D200E7B6}">
      <dsp:nvSpPr>
        <dsp:cNvPr id="0" name=""/>
        <dsp:cNvSpPr/>
      </dsp:nvSpPr>
      <dsp:spPr>
        <a:xfrm>
          <a:off x="5526806" y="2159294"/>
          <a:ext cx="1635193" cy="16351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1" u="sng" kern="1200" err="1"/>
            <a:t>정주몽</a:t>
          </a:r>
          <a:br>
            <a:rPr lang="ko-KR" altLang="en-US" sz="1300" kern="1200">
              <a:latin typeface="맑은 고딕" panose="020F0302020204030204"/>
            </a:rPr>
          </a:br>
          <a:r>
            <a:rPr lang="ko-KR" altLang="en-US" sz="1300" kern="1200">
              <a:latin typeface="맑은 고딕" panose="020F0302020204030204"/>
            </a:rPr>
            <a:t> </a:t>
          </a:r>
          <a:r>
            <a:rPr lang="en-US" sz="1300" kern="1200"/>
            <a:t>Kakao Map API</a:t>
          </a:r>
          <a:r>
            <a:rPr lang="ko-KR" sz="1300" kern="1200"/>
            <a:t>와 </a:t>
          </a:r>
          <a:r>
            <a:rPr lang="en-US" sz="1300" i="0" kern="1200"/>
            <a:t>Geolocation API</a:t>
          </a:r>
          <a:r>
            <a:rPr lang="ko-KR" sz="1300" i="0" kern="1200"/>
            <a:t>로 관련 기능 </a:t>
          </a:r>
          <a:r>
            <a:rPr lang="ko-KR" sz="1300" kern="1200"/>
            <a:t>개발</a:t>
          </a:r>
          <a:endParaRPr lang="en-US" sz="1300" kern="1200"/>
        </a:p>
      </dsp:txBody>
      <dsp:txXfrm>
        <a:off x="5606630" y="2239118"/>
        <a:ext cx="1475545" cy="1475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3456A-68CA-930D-6218-35F7D5277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5BF4A-A663-3F19-5BC5-87CB7AB5B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5CABF-00B5-F56C-62A1-D76CC974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2BB5A-F04F-7420-F234-A157EBBE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777B3-5517-DC7E-F87D-F85DC482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44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56BF-383F-FB37-CE92-FA03982A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F17A8F-D357-8FD6-71B0-0735E1424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17CB5-BD03-901A-02CF-D19CF44A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08B9F-BE80-9B86-1898-0C5B5DA8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19401-3D2B-30E4-B264-3F7EC5DB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8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65A01B-26A6-0998-0BB4-19B30B044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B04953-E8C9-720A-624C-2B114826C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85B80-7D97-41DE-F4C1-359E16B5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B02FF-5C83-6607-3947-DBF8DB41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91CC9-ED3C-DAC9-1686-46AAA92D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6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DEF09-65C1-C405-E1EA-16952FB0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5055D-CEA8-A6F3-F75C-7AEED742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B0D1F-5ADA-347D-B29B-3F922A42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C0147-C7BD-2C7C-A95E-90A1F36A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3D092-9198-14A3-5381-D24D01B5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49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A64D4-959F-BF93-6DE6-F6658E1E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1FD9E-6EE8-9528-B93A-54FC3EB7D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097CE-0BFA-8F33-F103-034EDB9D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7B6EC-15A6-2772-B9F2-EDE9BD75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17E4E-1230-87E5-C16B-E2BEBBEB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49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E4BE7-D92F-9D17-0B12-BB3773C0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908D-3675-F617-3D89-326C4B447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36353-CCCD-A545-E10C-70674958B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9D65A-A2A9-6124-8897-1917C974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414651-8EBD-29DC-9CE6-26D264A3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3412DD-31E6-4357-BAC7-2BA2AB94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1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7026B-9C25-FD1D-8E5D-D582454F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8A3AC-0220-0E1A-07F0-31D9A77FB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75BDFC-632D-793A-50F1-CB2E54617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C2CD4B-2433-4BA2-CB66-E902E21E8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2DDA9D-0E5C-6E3C-6BF4-2B127149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F0B8F0-67A8-14D5-90FC-114291CF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8E6F3-8941-626F-1A06-1EAB387D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734EE3-8AD9-588D-5CCD-DD42C4E0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60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D9983-83D0-637B-5BAD-43EEAA4C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BFCCF1-DD28-6B59-B34D-720C2D24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DB498E-8475-AEC4-108F-7EF82467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2ECF6B-02F2-BBC5-89D4-EEC624F4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0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B16F5E-07DB-1865-1DB2-42F93550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494905-08D9-B2F4-306A-98FDC276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6071DB-443D-CF5A-532B-7C05288E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43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4E9AE-276D-2027-F35A-66B8CC3A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FB531-C45B-5692-8B3F-9044119B1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E32A80-72EE-09AC-DD97-87B3A1209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3D173E-E1F9-E38E-02DC-270BA868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07D8C-F706-940E-3A72-29E748EE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896F26-74E2-6D1C-0C6E-3FE4CFFE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6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C5165-0BE9-9CA9-7C59-BD5925F3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5EA0B2-9585-57C8-91B5-128AC72C0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82B2F0-C9A4-7ABC-4A2B-D6578744D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4AEAB-733D-7B46-6EE4-652C9B70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5042F3-D901-5B75-2D9B-C08CA072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62203A-0C40-04E1-4660-9F85F451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6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C3E2D-B75D-7AB6-F3D2-7008366F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E90CB-7202-3642-1B72-CA9621B6A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7BB22-5BEF-C34B-47AB-F0FA9DFB6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9883F-9C4C-47D9-9C77-919198A3CE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4DAC4-152F-40A8-592E-5ACA049D1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D76A4-A0AE-9047-0F72-37BA1BF35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pen book with pen on desk">
            <a:extLst>
              <a:ext uri="{FF2B5EF4-FFF2-40B4-BE49-F238E27FC236}">
                <a16:creationId xmlns:a16="http://schemas.microsoft.com/office/drawing/2014/main" id="{7883C1E3-B810-6A14-DEDA-4F2426E09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32" r="6266"/>
          <a:stretch/>
        </p:blipFill>
        <p:spPr>
          <a:xfrm>
            <a:off x="4" y="10"/>
            <a:ext cx="7858547" cy="6857988"/>
          </a:xfrm>
          <a:prstGeom prst="rect">
            <a:avLst/>
          </a:prstGeom>
        </p:spPr>
      </p:pic>
      <p:pic>
        <p:nvPicPr>
          <p:cNvPr id="4" name="그림 3" descr="걷기와 달리기의 효과, 이정도였어? - 오마이뉴스">
            <a:extLst>
              <a:ext uri="{FF2B5EF4-FFF2-40B4-BE49-F238E27FC236}">
                <a16:creationId xmlns:a16="http://schemas.microsoft.com/office/drawing/2014/main" id="{8DDBD622-9C92-D22F-D015-82D385E716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89" r="46149" b="1"/>
          <a:stretch/>
        </p:blipFill>
        <p:spPr>
          <a:xfrm>
            <a:off x="7858551" y="10"/>
            <a:ext cx="4333449" cy="6857988"/>
          </a:xfrm>
          <a:prstGeom prst="rect">
            <a:avLst/>
          </a:prstGeom>
        </p:spPr>
      </p:pic>
      <p:sp>
        <p:nvSpPr>
          <p:cNvPr id="50" name="Rectangle 40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499146" y="-828761"/>
            <a:ext cx="3177919" cy="12207790"/>
          </a:xfrm>
          <a:prstGeom prst="rect">
            <a:avLst/>
          </a:prstGeom>
          <a:gradFill flip="none" rotWithShape="1">
            <a:gsLst>
              <a:gs pos="19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868358" y="1858645"/>
            <a:ext cx="6857998" cy="3152863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66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3" name="Rectangle 44">
            <a:extLst>
              <a:ext uri="{FF2B5EF4-FFF2-40B4-BE49-F238E27FC236}">
                <a16:creationId xmlns:a16="http://schemas.microsoft.com/office/drawing/2014/main" id="{336537A4-07E4-0E22-D14E-018FE569F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2980971" y="-2987065"/>
            <a:ext cx="1632206" cy="7594149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5000"/>
                </a:schemeClr>
              </a:gs>
              <a:gs pos="42000">
                <a:schemeClr val="accent5">
                  <a:alpha val="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62DF39DD-D69A-31B8-53C1-94595DDD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045785" y="1311995"/>
            <a:ext cx="3152865" cy="5552081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3000"/>
                </a:schemeClr>
              </a:gs>
              <a:gs pos="42000">
                <a:schemeClr val="accent5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EB5855-8EB7-1AE5-9030-5D0AA3C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09913" y="-314653"/>
            <a:ext cx="2146948" cy="12198354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3000">
                <a:schemeClr val="accent5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7BAC18-18E4-F1FB-FCFF-9A7E8C0A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4094415"/>
            <a:ext cx="6755948" cy="1725141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>
                <a:solidFill>
                  <a:srgbClr val="FFFFFF"/>
                </a:solidFill>
              </a:rPr>
              <a:t>Running Diary</a:t>
            </a:r>
            <a:endParaRPr lang="ko-KR" altLang="en-US" sz="36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C286CB-A6A5-35B1-6558-45CD23DAA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829303"/>
            <a:ext cx="6755948" cy="476251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>
                <a:solidFill>
                  <a:srgbClr val="FFFFFF"/>
                </a:solidFill>
              </a:rPr>
              <a:t>이승욱 이민규 정주몽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31A9CD-7DCC-4A2F-A3A5-54F91317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6897056" y="1541165"/>
            <a:ext cx="6857998" cy="3763479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95000"/>
                </a:schemeClr>
              </a:gs>
              <a:gs pos="38000">
                <a:schemeClr val="accent2">
                  <a:alpha val="0"/>
                </a:schemeClr>
              </a:gs>
            </a:gsLst>
            <a:lin ang="60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0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endParaRPr lang="ko-KR">
              <a:solidFill>
                <a:schemeClr val="bg1"/>
              </a:solidFill>
            </a:endParaRPr>
          </a:p>
        </p:txBody>
      </p:sp>
      <p:pic>
        <p:nvPicPr>
          <p:cNvPr id="13" name="그림 1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0188DD9-913C-27F3-A707-645AABB0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5" y="1899653"/>
            <a:ext cx="4455651" cy="4682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F532A32-AD4E-38D4-3B77-AFF5410BA8DB}"/>
              </a:ext>
            </a:extLst>
          </p:cNvPr>
          <p:cNvSpPr/>
          <p:nvPr/>
        </p:nvSpPr>
        <p:spPr>
          <a:xfrm>
            <a:off x="2007312" y="4437179"/>
            <a:ext cx="958645" cy="4588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003325EC-85DC-CA84-0D21-C133BF614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062" y="2128198"/>
            <a:ext cx="6407354" cy="1482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화살표: 위로 굽음 4">
            <a:extLst>
              <a:ext uri="{FF2B5EF4-FFF2-40B4-BE49-F238E27FC236}">
                <a16:creationId xmlns:a16="http://schemas.microsoft.com/office/drawing/2014/main" id="{B68FB922-4D70-D651-1D7D-92A841DDA183}"/>
              </a:ext>
            </a:extLst>
          </p:cNvPr>
          <p:cNvSpPr/>
          <p:nvPr/>
        </p:nvSpPr>
        <p:spPr>
          <a:xfrm>
            <a:off x="5086598" y="3948545"/>
            <a:ext cx="1504207" cy="1335973"/>
          </a:xfrm>
          <a:prstGeom prst="bent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9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endParaRPr lang="en-US" altLang="ko-KR" sz="18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pic>
        <p:nvPicPr>
          <p:cNvPr id="13" name="그림 1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0188DD9-913C-27F3-A707-645AABB0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5" y="1899653"/>
            <a:ext cx="4455651" cy="4682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 descr="텍스트, 스크린샷, 지도, 폰트이(가) 표시된 사진&#10;&#10;자동 생성된 설명">
            <a:extLst>
              <a:ext uri="{FF2B5EF4-FFF2-40B4-BE49-F238E27FC236}">
                <a16:creationId xmlns:a16="http://schemas.microsoft.com/office/drawing/2014/main" id="{8904FB59-4CDA-F61C-CCF6-3946B2415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504" y="1897011"/>
            <a:ext cx="3991916" cy="46811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798B48F-DA35-9309-3125-EDAA29E2D746}"/>
              </a:ext>
            </a:extLst>
          </p:cNvPr>
          <p:cNvSpPr/>
          <p:nvPr/>
        </p:nvSpPr>
        <p:spPr>
          <a:xfrm>
            <a:off x="5055386" y="3906942"/>
            <a:ext cx="2274508" cy="671018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F532A32-AD4E-38D4-3B77-AFF5410BA8DB}"/>
              </a:ext>
            </a:extLst>
          </p:cNvPr>
          <p:cNvSpPr/>
          <p:nvPr/>
        </p:nvSpPr>
        <p:spPr>
          <a:xfrm>
            <a:off x="2007312" y="4041335"/>
            <a:ext cx="958645" cy="4588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8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r>
              <a:rPr lang="en-US" altLang="ko-KR" sz="2800">
                <a:solidFill>
                  <a:schemeClr val="bg1"/>
                </a:solidFill>
                <a:latin typeface="Malgun Gothic"/>
                <a:ea typeface="Malgun Gothic"/>
              </a:rPr>
              <a:t>(</a:t>
            </a:r>
            <a:r>
              <a:rPr lang="en-US" altLang="ko-KR" sz="2800" err="1">
                <a:solidFill>
                  <a:schemeClr val="bg1"/>
                </a:solidFill>
                <a:latin typeface="Malgun Gothic"/>
                <a:ea typeface="Malgun Gothic"/>
              </a:rPr>
              <a:t>측정</a:t>
            </a:r>
            <a:r>
              <a:rPr lang="en-US" altLang="ko-KR" sz="2800">
                <a:solidFill>
                  <a:schemeClr val="bg1"/>
                </a:solidFill>
                <a:latin typeface="Malgun Gothic"/>
                <a:ea typeface="Malgun Gothic"/>
              </a:rPr>
              <a:t>)</a:t>
            </a:r>
            <a:endParaRPr lang="ko-KR" sz="2800">
              <a:solidFill>
                <a:schemeClr val="bg1"/>
              </a:solidFill>
            </a:endParaRPr>
          </a:p>
        </p:txBody>
      </p:sp>
      <p:pic>
        <p:nvPicPr>
          <p:cNvPr id="6" name="그림 5" descr="텍스트, 지도, 스크린샷, 폰트이(가) 표시된 사진&#10;&#10;자동 생성된 설명">
            <a:extLst>
              <a:ext uri="{FF2B5EF4-FFF2-40B4-BE49-F238E27FC236}">
                <a16:creationId xmlns:a16="http://schemas.microsoft.com/office/drawing/2014/main" id="{CC351C04-0252-CB6F-7262-C511A3C9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73" y="1924396"/>
            <a:ext cx="4168238" cy="46766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20F6474-AE41-E2B2-45C8-86889ED551FE}"/>
              </a:ext>
            </a:extLst>
          </p:cNvPr>
          <p:cNvSpPr/>
          <p:nvPr/>
        </p:nvSpPr>
        <p:spPr>
          <a:xfrm>
            <a:off x="4880332" y="3876050"/>
            <a:ext cx="2274508" cy="671018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스크린샷, 지도, 폰트이(가) 표시된 사진&#10;&#10;자동 생성된 설명">
            <a:extLst>
              <a:ext uri="{FF2B5EF4-FFF2-40B4-BE49-F238E27FC236}">
                <a16:creationId xmlns:a16="http://schemas.microsoft.com/office/drawing/2014/main" id="{333D19C0-4C32-CEAA-7DE2-E5033477C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770" y="1884968"/>
            <a:ext cx="3990108" cy="4663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0D3238-E082-AEC0-B4AF-12A9773B8D9A}"/>
              </a:ext>
            </a:extLst>
          </p:cNvPr>
          <p:cNvSpPr/>
          <p:nvPr/>
        </p:nvSpPr>
        <p:spPr>
          <a:xfrm>
            <a:off x="1889182" y="5378513"/>
            <a:ext cx="1519425" cy="3433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D5CE7C5-CFFA-F244-B531-126DF5925C87}"/>
              </a:ext>
            </a:extLst>
          </p:cNvPr>
          <p:cNvSpPr/>
          <p:nvPr/>
        </p:nvSpPr>
        <p:spPr>
          <a:xfrm>
            <a:off x="1120798" y="5113628"/>
            <a:ext cx="524869" cy="3796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46C77D-A96A-6EBA-9868-CE0712CFD1E3}"/>
              </a:ext>
            </a:extLst>
          </p:cNvPr>
          <p:cNvSpPr/>
          <p:nvPr/>
        </p:nvSpPr>
        <p:spPr>
          <a:xfrm>
            <a:off x="8922709" y="5622732"/>
            <a:ext cx="1572204" cy="5313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DDEE72D-6343-8688-750B-51361FA713A1}"/>
              </a:ext>
            </a:extLst>
          </p:cNvPr>
          <p:cNvSpPr/>
          <p:nvPr/>
        </p:nvSpPr>
        <p:spPr>
          <a:xfrm>
            <a:off x="9220544" y="2923778"/>
            <a:ext cx="720740" cy="10081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2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5" grpId="0" animBg="1"/>
      <p:bldP spid="17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지도, 폰트이(가) 표시된 사진&#10;&#10;자동 생성된 설명">
            <a:extLst>
              <a:ext uri="{FF2B5EF4-FFF2-40B4-BE49-F238E27FC236}">
                <a16:creationId xmlns:a16="http://schemas.microsoft.com/office/drawing/2014/main" id="{181F9732-CC80-52CC-84E5-BD1BD9AE3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7" y="1850332"/>
            <a:ext cx="3990108" cy="4663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r>
              <a:rPr lang="en-US" altLang="ko-KR" sz="2800">
                <a:solidFill>
                  <a:schemeClr val="bg1"/>
                </a:solidFill>
                <a:ea typeface="+mj-lt"/>
              </a:rPr>
              <a:t>(</a:t>
            </a:r>
            <a:r>
              <a:rPr lang="ko-KR" altLang="en-US" sz="2800">
                <a:solidFill>
                  <a:schemeClr val="bg1"/>
                </a:solidFill>
                <a:ea typeface="+mj-lt"/>
              </a:rPr>
              <a:t>측정</a:t>
            </a:r>
            <a:r>
              <a:rPr lang="en-US" altLang="ko-KR" sz="2800">
                <a:solidFill>
                  <a:schemeClr val="bg1"/>
                </a:solidFill>
                <a:ea typeface="+mj-lt"/>
              </a:rPr>
              <a:t>)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C66DF74-5CB9-F62A-A515-5952E5EE261A}"/>
              </a:ext>
            </a:extLst>
          </p:cNvPr>
          <p:cNvSpPr/>
          <p:nvPr/>
        </p:nvSpPr>
        <p:spPr>
          <a:xfrm>
            <a:off x="1432577" y="5063878"/>
            <a:ext cx="503425" cy="4096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텍스트, 도표, 스크린샷, 지도이(가) 표시된 사진&#10;&#10;자동 생성된 설명">
            <a:extLst>
              <a:ext uri="{FF2B5EF4-FFF2-40B4-BE49-F238E27FC236}">
                <a16:creationId xmlns:a16="http://schemas.microsoft.com/office/drawing/2014/main" id="{CCE3F983-DE14-51ED-A9CB-4EECE927A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846" y="1854075"/>
            <a:ext cx="3898483" cy="4663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EA66493-4DB1-9024-A182-6096DBD24FC0}"/>
              </a:ext>
            </a:extLst>
          </p:cNvPr>
          <p:cNvSpPr/>
          <p:nvPr/>
        </p:nvSpPr>
        <p:spPr>
          <a:xfrm>
            <a:off x="8848579" y="5516217"/>
            <a:ext cx="1572204" cy="7717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263DE61-EF78-5FD4-A4B1-9A8B15E77B60}"/>
              </a:ext>
            </a:extLst>
          </p:cNvPr>
          <p:cNvSpPr/>
          <p:nvPr/>
        </p:nvSpPr>
        <p:spPr>
          <a:xfrm>
            <a:off x="8058721" y="2251908"/>
            <a:ext cx="3268268" cy="16648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9D6645CB-39A1-FA27-1677-1F346E9C41E0}"/>
              </a:ext>
            </a:extLst>
          </p:cNvPr>
          <p:cNvSpPr/>
          <p:nvPr/>
        </p:nvSpPr>
        <p:spPr>
          <a:xfrm>
            <a:off x="5075981" y="3937834"/>
            <a:ext cx="2274508" cy="671018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3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33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, 도표, 스크린샷, 지도이(가) 표시된 사진&#10;&#10;자동 생성된 설명">
            <a:extLst>
              <a:ext uri="{FF2B5EF4-FFF2-40B4-BE49-F238E27FC236}">
                <a16:creationId xmlns:a16="http://schemas.microsoft.com/office/drawing/2014/main" id="{2C24DE4E-2919-ED9B-25D9-F56390F1F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99" y="1941366"/>
            <a:ext cx="3898483" cy="4663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r>
              <a:rPr lang="en-US" altLang="ko-KR" sz="2800">
                <a:solidFill>
                  <a:schemeClr val="bg1"/>
                </a:solidFill>
                <a:ea typeface="+mj-lt"/>
              </a:rPr>
              <a:t>(</a:t>
            </a:r>
            <a:r>
              <a:rPr lang="ko-KR" altLang="en-US" sz="2800">
                <a:solidFill>
                  <a:schemeClr val="bg1"/>
                </a:solidFill>
                <a:ea typeface="+mj-lt"/>
              </a:rPr>
              <a:t>측정</a:t>
            </a:r>
            <a:r>
              <a:rPr lang="en-US" altLang="ko-KR" sz="2800">
                <a:solidFill>
                  <a:schemeClr val="bg1"/>
                </a:solidFill>
                <a:ea typeface="+mj-lt"/>
              </a:rPr>
              <a:t>)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B891B9D-549B-708D-502C-D68CFBCFEB39}"/>
              </a:ext>
            </a:extLst>
          </p:cNvPr>
          <p:cNvSpPr/>
          <p:nvPr/>
        </p:nvSpPr>
        <p:spPr>
          <a:xfrm>
            <a:off x="3170687" y="5033450"/>
            <a:ext cx="773812" cy="4588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F1A2232E-5069-6D7C-4243-0F125D95A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146" y="1809123"/>
            <a:ext cx="3931257" cy="4729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7A0CED7-9C3E-8A91-7DD4-8971C5FE2A8E}"/>
              </a:ext>
            </a:extLst>
          </p:cNvPr>
          <p:cNvSpPr/>
          <p:nvPr/>
        </p:nvSpPr>
        <p:spPr>
          <a:xfrm>
            <a:off x="7894362" y="1769163"/>
            <a:ext cx="3432139" cy="7618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A7360DB-4142-9844-4D3C-A066EC6F7C0B}"/>
              </a:ext>
            </a:extLst>
          </p:cNvPr>
          <p:cNvSpPr/>
          <p:nvPr/>
        </p:nvSpPr>
        <p:spPr>
          <a:xfrm>
            <a:off x="5075981" y="3937834"/>
            <a:ext cx="2274508" cy="671018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7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r>
              <a:rPr lang="en-US" altLang="ko-KR" sz="2800">
                <a:solidFill>
                  <a:schemeClr val="bg1"/>
                </a:solidFill>
                <a:ea typeface="+mj-lt"/>
              </a:rPr>
              <a:t>(</a:t>
            </a:r>
            <a:r>
              <a:rPr lang="ko-KR" altLang="en-US" sz="2800">
                <a:solidFill>
                  <a:schemeClr val="bg1"/>
                </a:solidFill>
                <a:ea typeface="+mj-lt"/>
              </a:rPr>
              <a:t>측정</a:t>
            </a:r>
            <a:r>
              <a:rPr lang="en-US" altLang="ko-KR" sz="2800">
                <a:solidFill>
                  <a:schemeClr val="bg1"/>
                </a:solidFill>
                <a:ea typeface="+mj-lt"/>
              </a:rPr>
              <a:t>)</a:t>
            </a:r>
            <a:endParaRPr lang="ko-KR">
              <a:solidFill>
                <a:schemeClr val="bg1"/>
              </a:solidFill>
            </a:endParaRPr>
          </a:p>
        </p:txBody>
      </p:sp>
      <p:pic>
        <p:nvPicPr>
          <p:cNvPr id="6" name="그림 5" descr="텍스트, 지도, 스크린샷, 폰트이(가) 표시된 사진&#10;&#10;자동 생성된 설명">
            <a:extLst>
              <a:ext uri="{FF2B5EF4-FFF2-40B4-BE49-F238E27FC236}">
                <a16:creationId xmlns:a16="http://schemas.microsoft.com/office/drawing/2014/main" id="{72CB0277-394D-0E8E-4E2C-59A756E65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080" y="1950295"/>
            <a:ext cx="4168238" cy="46766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 descr="텍스트, 도표, 스크린샷, 지도이(가) 표시된 사진&#10;&#10;자동 생성된 설명">
            <a:extLst>
              <a:ext uri="{FF2B5EF4-FFF2-40B4-BE49-F238E27FC236}">
                <a16:creationId xmlns:a16="http://schemas.microsoft.com/office/drawing/2014/main" id="{7E3232FB-B9D1-20F7-CE0C-DB9F45D40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61" y="1954944"/>
            <a:ext cx="3972224" cy="4655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7ECD3EA-F8BC-C9B1-9A50-29D0901F3CC5}"/>
              </a:ext>
            </a:extLst>
          </p:cNvPr>
          <p:cNvSpPr/>
          <p:nvPr/>
        </p:nvSpPr>
        <p:spPr>
          <a:xfrm>
            <a:off x="2377794" y="5007208"/>
            <a:ext cx="626329" cy="4260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CFD5E05-BAFC-1B2D-D931-7FB216713C13}"/>
              </a:ext>
            </a:extLst>
          </p:cNvPr>
          <p:cNvSpPr/>
          <p:nvPr/>
        </p:nvSpPr>
        <p:spPr>
          <a:xfrm>
            <a:off x="8530640" y="5479156"/>
            <a:ext cx="2142135" cy="9750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24F330B-D45A-8174-4A3F-F59A6463E130}"/>
              </a:ext>
            </a:extLst>
          </p:cNvPr>
          <p:cNvSpPr/>
          <p:nvPr/>
        </p:nvSpPr>
        <p:spPr>
          <a:xfrm>
            <a:off x="7478588" y="1952653"/>
            <a:ext cx="4164238" cy="31999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F89AE20-53EB-C178-1D92-44A892783FF9}"/>
              </a:ext>
            </a:extLst>
          </p:cNvPr>
          <p:cNvSpPr/>
          <p:nvPr/>
        </p:nvSpPr>
        <p:spPr>
          <a:xfrm>
            <a:off x="4900927" y="3948131"/>
            <a:ext cx="2274508" cy="671018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1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r>
              <a:rPr lang="en-US" altLang="ko-KR" sz="2400">
                <a:solidFill>
                  <a:schemeClr val="bg1"/>
                </a:solidFill>
                <a:latin typeface="Malgun Gothic"/>
                <a:ea typeface="Malgun Gothic"/>
              </a:rPr>
              <a:t>(</a:t>
            </a:r>
            <a:r>
              <a:rPr lang="en-US" altLang="ko-KR" sz="2400" err="1">
                <a:solidFill>
                  <a:schemeClr val="bg1"/>
                </a:solidFill>
                <a:latin typeface="Malgun Gothic"/>
                <a:ea typeface="Malgun Gothic"/>
              </a:rPr>
              <a:t>기록조회</a:t>
            </a:r>
            <a:r>
              <a:rPr lang="en-US" altLang="ko-KR" sz="2400">
                <a:solidFill>
                  <a:schemeClr val="bg1"/>
                </a:solidFill>
                <a:latin typeface="Malgun Gothic"/>
                <a:ea typeface="Malgun Gothic"/>
              </a:rPr>
              <a:t>)</a:t>
            </a:r>
            <a:endParaRPr lang="ko-KR" sz="3200">
              <a:solidFill>
                <a:schemeClr val="bg1"/>
              </a:solidFill>
            </a:endParaRPr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B49CE049-2E5B-B273-5340-90BF1DF51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634" y="1661076"/>
            <a:ext cx="8495431" cy="1532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7071AE59-92AC-81A0-2CE9-C04BB951B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62" y="4882267"/>
            <a:ext cx="10729356" cy="1795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9C4874C-E30E-45DC-22CF-9590111C6008}"/>
              </a:ext>
            </a:extLst>
          </p:cNvPr>
          <p:cNvSpPr/>
          <p:nvPr/>
        </p:nvSpPr>
        <p:spPr>
          <a:xfrm>
            <a:off x="1130772" y="5639351"/>
            <a:ext cx="9933666" cy="4686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9544617-C535-073D-DDA3-885003C3DD82}"/>
              </a:ext>
            </a:extLst>
          </p:cNvPr>
          <p:cNvSpPr/>
          <p:nvPr/>
        </p:nvSpPr>
        <p:spPr>
          <a:xfrm rot="5400000">
            <a:off x="5534210" y="3767928"/>
            <a:ext cx="987348" cy="671018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5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r>
              <a:rPr lang="en-US" altLang="ko-KR" sz="2400">
                <a:solidFill>
                  <a:schemeClr val="bg1"/>
                </a:solidFill>
                <a:ea typeface="+mj-lt"/>
              </a:rPr>
              <a:t>(</a:t>
            </a:r>
            <a:r>
              <a:rPr lang="ko-KR" altLang="en-US" sz="2400">
                <a:solidFill>
                  <a:schemeClr val="bg1"/>
                </a:solidFill>
                <a:ea typeface="+mj-lt"/>
              </a:rPr>
              <a:t>기록조회</a:t>
            </a:r>
            <a:r>
              <a:rPr lang="en-US" altLang="ko-KR" sz="2400">
                <a:solidFill>
                  <a:schemeClr val="bg1"/>
                </a:solidFill>
                <a:ea typeface="+mj-lt"/>
              </a:rPr>
              <a:t>)</a:t>
            </a:r>
            <a:endParaRPr lang="ko-KR">
              <a:solidFill>
                <a:schemeClr val="bg1"/>
              </a:solidFill>
            </a:endParaRPr>
          </a:p>
        </p:txBody>
      </p:sp>
      <p:pic>
        <p:nvPicPr>
          <p:cNvPr id="3" name="그림 2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0A320F85-03D4-F138-023F-283882D2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7" y="1803909"/>
            <a:ext cx="10155382" cy="1795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 descr="텍스트, 도표, 스크린샷, 지도이(가) 표시된 사진&#10;&#10;자동 생성된 설명">
            <a:extLst>
              <a:ext uri="{FF2B5EF4-FFF2-40B4-BE49-F238E27FC236}">
                <a16:creationId xmlns:a16="http://schemas.microsoft.com/office/drawing/2014/main" id="{CFF393C0-8644-0919-35C0-3F174A731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285" y="2446138"/>
            <a:ext cx="3972224" cy="4071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93157F7-B06B-9A6A-3D46-C4E2F72B7858}"/>
              </a:ext>
            </a:extLst>
          </p:cNvPr>
          <p:cNvSpPr/>
          <p:nvPr/>
        </p:nvSpPr>
        <p:spPr>
          <a:xfrm>
            <a:off x="473351" y="2602184"/>
            <a:ext cx="6598679" cy="4389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DBD71F2-FC9C-17B5-2A3F-DFE71C92A3D7}"/>
              </a:ext>
            </a:extLst>
          </p:cNvPr>
          <p:cNvSpPr/>
          <p:nvPr/>
        </p:nvSpPr>
        <p:spPr>
          <a:xfrm>
            <a:off x="9096815" y="5654142"/>
            <a:ext cx="1808966" cy="6368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화살표: 위로 굽음 8">
            <a:extLst>
              <a:ext uri="{FF2B5EF4-FFF2-40B4-BE49-F238E27FC236}">
                <a16:creationId xmlns:a16="http://schemas.microsoft.com/office/drawing/2014/main" id="{A5E61856-6858-37A5-C937-F17F77907F0A}"/>
              </a:ext>
            </a:extLst>
          </p:cNvPr>
          <p:cNvSpPr/>
          <p:nvPr/>
        </p:nvSpPr>
        <p:spPr>
          <a:xfrm rot="5400000">
            <a:off x="5652949" y="4082410"/>
            <a:ext cx="1504207" cy="1335973"/>
          </a:xfrm>
          <a:prstGeom prst="bent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2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6E6B4-645D-9AD4-7281-72D557EF38BE}"/>
              </a:ext>
            </a:extLst>
          </p:cNvPr>
          <p:cNvSpPr txBox="1"/>
          <p:nvPr/>
        </p:nvSpPr>
        <p:spPr>
          <a:xfrm>
            <a:off x="3413760" y="6281605"/>
            <a:ext cx="88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PPT </a:t>
            </a:r>
            <a:r>
              <a:rPr lang="ko-KR" altLang="en-US" dirty="0"/>
              <a:t>및 프로젝트 다운로드 </a:t>
            </a:r>
            <a:r>
              <a:rPr lang="en-US" altLang="ko-KR" dirty="0"/>
              <a:t>git </a:t>
            </a:r>
            <a:r>
              <a:rPr lang="ko-KR" altLang="en-US" dirty="0"/>
              <a:t>주소</a:t>
            </a:r>
            <a:r>
              <a:rPr lang="en-US" altLang="ko-KR" dirty="0"/>
              <a:t>: https://github.com/WooMong/running-diary.git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67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2A0C63-28C9-7EBC-693C-E99DEB47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목차</a:t>
            </a:r>
          </a:p>
        </p:txBody>
      </p:sp>
      <p:graphicFrame>
        <p:nvGraphicFramePr>
          <p:cNvPr id="39" name="내용 개체 틀 2">
            <a:extLst>
              <a:ext uri="{FF2B5EF4-FFF2-40B4-BE49-F238E27FC236}">
                <a16:creationId xmlns:a16="http://schemas.microsoft.com/office/drawing/2014/main" id="{81731601-BD50-7D4A-A450-C4899E4B4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00215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50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D804B0-A4BB-F455-C45D-150A00D6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프로젝트 개요</a:t>
            </a:r>
          </a:p>
        </p:txBody>
      </p:sp>
      <p:pic>
        <p:nvPicPr>
          <p:cNvPr id="10" name="Graphic 117" descr="Cycling">
            <a:extLst>
              <a:ext uri="{FF2B5EF4-FFF2-40B4-BE49-F238E27FC236}">
                <a16:creationId xmlns:a16="http://schemas.microsoft.com/office/drawing/2014/main" id="{98832B8D-39AE-D285-B18D-962519C70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909" y="2373538"/>
            <a:ext cx="3876165" cy="3876165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25364E19-D387-93AE-6E15-A3B9D23D1103}"/>
              </a:ext>
            </a:extLst>
          </p:cNvPr>
          <p:cNvSpPr txBox="1"/>
          <p:nvPr/>
        </p:nvSpPr>
        <p:spPr>
          <a:xfrm>
            <a:off x="5072008" y="3059037"/>
            <a:ext cx="6902844" cy="3197464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b="1">
                <a:ea typeface="맑은 고딕"/>
              </a:rPr>
              <a:t>프로젝트 목적</a:t>
            </a:r>
            <a:endParaRPr lang="en-US" altLang="ko-KR" sz="2000" b="1">
              <a:ea typeface="맑은 고딕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ko-KR" altLang="en-US" sz="2000">
              <a:ea typeface="맑은 고딕"/>
            </a:endParaRPr>
          </a:p>
          <a:p>
            <a:pPr marL="342900" indent="-342900" latinLnBrk="0">
              <a:lnSpc>
                <a:spcPct val="90000"/>
              </a:lnSpc>
              <a:spcAft>
                <a:spcPts val="600"/>
              </a:spcAft>
              <a:buFont typeface="Wingdings"/>
              <a:buChar char="§"/>
            </a:pPr>
            <a:r>
              <a:rPr lang="ko-KR" altLang="en-US" sz="2000">
                <a:ea typeface="맑은 고딕"/>
              </a:rPr>
              <a:t>사용자의 걷기, 달리기 운동 기록을 위한 것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§"/>
            </a:pPr>
            <a:r>
              <a:rPr lang="ko-KR" altLang="en-US" sz="2000">
                <a:ea typeface="맑은 고딕"/>
              </a:rPr>
              <a:t>이동거리, 걸린 시간, 소모 칼로리를 기록하여 저장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§"/>
            </a:pPr>
            <a:r>
              <a:rPr lang="ko-KR" altLang="en-US" sz="2000">
                <a:ea typeface="맑은 고딕"/>
              </a:rPr>
              <a:t>저장된 기록을 조회하여 보다 체계적인 운동 가능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§"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814255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DB7BC0-9E97-2B3B-718D-B7133D3C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프로젝트 개요</a:t>
            </a:r>
          </a:p>
        </p:txBody>
      </p:sp>
      <p:graphicFrame>
        <p:nvGraphicFramePr>
          <p:cNvPr id="27" name="내용 개체 틀 2">
            <a:extLst>
              <a:ext uri="{FF2B5EF4-FFF2-40B4-BE49-F238E27FC236}">
                <a16:creationId xmlns:a16="http://schemas.microsoft.com/office/drawing/2014/main" id="{C3F7EF89-F96A-04A6-9CFC-2BDC83481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756936"/>
              </p:ext>
            </p:extLst>
          </p:nvPr>
        </p:nvGraphicFramePr>
        <p:xfrm>
          <a:off x="633759" y="1927228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509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F64B7E0-02E2-9CA7-B168-78B81CE0C9CE}"/>
              </a:ext>
            </a:extLst>
          </p:cNvPr>
          <p:cNvSpPr/>
          <p:nvPr/>
        </p:nvSpPr>
        <p:spPr>
          <a:xfrm>
            <a:off x="9488128" y="2294192"/>
            <a:ext cx="2433483" cy="37198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CE28172-C476-9F20-1650-CB0D14057507}"/>
              </a:ext>
            </a:extLst>
          </p:cNvPr>
          <p:cNvSpPr/>
          <p:nvPr/>
        </p:nvSpPr>
        <p:spPr>
          <a:xfrm>
            <a:off x="6390967" y="2294192"/>
            <a:ext cx="2433483" cy="37198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71A44B9-6FC1-DDA8-5666-85B7C1777A1B}"/>
              </a:ext>
            </a:extLst>
          </p:cNvPr>
          <p:cNvSpPr/>
          <p:nvPr/>
        </p:nvSpPr>
        <p:spPr>
          <a:xfrm>
            <a:off x="3285613" y="2294193"/>
            <a:ext cx="2433483" cy="37198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BFD2F76-0F4A-3AFD-6218-6B0A76B71173}"/>
              </a:ext>
            </a:extLst>
          </p:cNvPr>
          <p:cNvSpPr/>
          <p:nvPr/>
        </p:nvSpPr>
        <p:spPr>
          <a:xfrm>
            <a:off x="172065" y="1769806"/>
            <a:ext cx="2433483" cy="48669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DB7BC0-9E97-2B3B-718D-B7133D3C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  <a:ea typeface="맑은 고딕"/>
              </a:rPr>
              <a:t>프로젝트 개요</a:t>
            </a:r>
            <a:r>
              <a:rPr lang="ko-KR" altLang="en-US" sz="2000">
                <a:solidFill>
                  <a:srgbClr val="FFFFFF"/>
                </a:solidFill>
                <a:ea typeface="맑은 고딕"/>
              </a:rPr>
              <a:t>(</a:t>
            </a:r>
            <a:r>
              <a:rPr lang="ko-KR" altLang="en-US" sz="1800" err="1">
                <a:solidFill>
                  <a:srgbClr val="FFFFFF"/>
                </a:solidFill>
                <a:ea typeface="맑은 고딕"/>
              </a:rPr>
              <a:t>Dev</a:t>
            </a:r>
            <a:r>
              <a:rPr lang="ko-KR" altLang="en-US" sz="1800">
                <a:solidFill>
                  <a:srgbClr val="FFFFFF"/>
                </a:solidFill>
                <a:ea typeface="맑은 고딕"/>
              </a:rPr>
              <a:t> </a:t>
            </a:r>
            <a:r>
              <a:rPr lang="ko-KR" altLang="en-US" sz="1800" err="1">
                <a:solidFill>
                  <a:srgbClr val="FFFFFF"/>
                </a:solidFill>
                <a:ea typeface="맑은 고딕"/>
              </a:rPr>
              <a:t>Logic</a:t>
            </a:r>
            <a:r>
              <a:rPr lang="ko-KR" altLang="en-US" sz="1800">
                <a:solidFill>
                  <a:srgbClr val="FFFFFF"/>
                </a:solidFill>
                <a:ea typeface="맑은 고딕"/>
              </a:rPr>
              <a:t>)</a:t>
            </a:r>
          </a:p>
        </p:txBody>
      </p:sp>
      <p:pic>
        <p:nvPicPr>
          <p:cNvPr id="11" name="그림 10" descr="Kakao 지도 API Marker 찍어보기">
            <a:extLst>
              <a:ext uri="{FF2B5EF4-FFF2-40B4-BE49-F238E27FC236}">
                <a16:creationId xmlns:a16="http://schemas.microsoft.com/office/drawing/2014/main" id="{758927B4-7E65-2D05-5F2E-96791907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53" y="2742637"/>
            <a:ext cx="2014627" cy="1242923"/>
          </a:xfrm>
          <a:prstGeom prst="rect">
            <a:avLst/>
          </a:prstGeom>
        </p:spPr>
      </p:pic>
      <p:pic>
        <p:nvPicPr>
          <p:cNvPr id="12" name="그림 11" descr="Geolocation API – Milestone Of Location Tracking | Ignatiuz | Office 365  Cloud Services">
            <a:extLst>
              <a:ext uri="{FF2B5EF4-FFF2-40B4-BE49-F238E27FC236}">
                <a16:creationId xmlns:a16="http://schemas.microsoft.com/office/drawing/2014/main" id="{D13078BF-BD11-ECC0-4BD2-BAA4313D3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368" y="4331127"/>
            <a:ext cx="2074914" cy="1257300"/>
          </a:xfrm>
          <a:prstGeom prst="rect">
            <a:avLst/>
          </a:prstGeom>
        </p:spPr>
      </p:pic>
      <p:pic>
        <p:nvPicPr>
          <p:cNvPr id="13" name="그림 12" descr="VSCode] Microsoft Visual Studio Code 다운로드 · 설치 방법 : 네이버 블로그">
            <a:extLst>
              <a:ext uri="{FF2B5EF4-FFF2-40B4-BE49-F238E27FC236}">
                <a16:creationId xmlns:a16="http://schemas.microsoft.com/office/drawing/2014/main" id="{C9C49399-CD8B-E235-8299-34BD3CD56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5" y="3558614"/>
            <a:ext cx="2000250" cy="1266825"/>
          </a:xfrm>
          <a:prstGeom prst="rect">
            <a:avLst/>
          </a:prstGeom>
        </p:spPr>
      </p:pic>
      <p:pic>
        <p:nvPicPr>
          <p:cNvPr id="14" name="그림 13" descr="XAMPP Tutorial: How to use XAMPP to set up WordPress on localhost - Undsgn™">
            <a:extLst>
              <a:ext uri="{FF2B5EF4-FFF2-40B4-BE49-F238E27FC236}">
                <a16:creationId xmlns:a16="http://schemas.microsoft.com/office/drawing/2014/main" id="{4140EEC7-16A4-507F-1424-AB3D354CD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53" y="2090398"/>
            <a:ext cx="2000250" cy="1266825"/>
          </a:xfrm>
          <a:prstGeom prst="rect">
            <a:avLst/>
          </a:prstGeom>
        </p:spPr>
      </p:pic>
      <p:pic>
        <p:nvPicPr>
          <p:cNvPr id="15" name="그림 14" descr="한국 MySQL 사용자그룹 | Facebook">
            <a:extLst>
              <a:ext uri="{FF2B5EF4-FFF2-40B4-BE49-F238E27FC236}">
                <a16:creationId xmlns:a16="http://schemas.microsoft.com/office/drawing/2014/main" id="{8471068F-A1AC-3169-4A39-83DFA2534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116" y="5027864"/>
            <a:ext cx="2000250" cy="1257300"/>
          </a:xfrm>
          <a:prstGeom prst="rect">
            <a:avLst/>
          </a:prstGeom>
        </p:spPr>
      </p:pic>
      <p:pic>
        <p:nvPicPr>
          <p:cNvPr id="17" name="그림 16" descr="한국 MySQL 사용자그룹 | Facebook">
            <a:extLst>
              <a:ext uri="{FF2B5EF4-FFF2-40B4-BE49-F238E27FC236}">
                <a16:creationId xmlns:a16="http://schemas.microsoft.com/office/drawing/2014/main" id="{9B6060D6-BBA8-04D1-D2C9-952BCF4D0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488" y="4392323"/>
            <a:ext cx="2000250" cy="1257300"/>
          </a:xfrm>
          <a:prstGeom prst="rect">
            <a:avLst/>
          </a:prstGeom>
        </p:spPr>
      </p:pic>
      <p:pic>
        <p:nvPicPr>
          <p:cNvPr id="18" name="그림 17" descr="What is GitHub? — Pythia Foundations">
            <a:extLst>
              <a:ext uri="{FF2B5EF4-FFF2-40B4-BE49-F238E27FC236}">
                <a16:creationId xmlns:a16="http://schemas.microsoft.com/office/drawing/2014/main" id="{08EB224D-96FF-F041-9365-E85AB70A11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307" y="3562194"/>
            <a:ext cx="2024333" cy="1146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 descr="VSCode] Microsoft Visual Studio Code 다운로드 · 설치 방법 : 네이버 블로그">
            <a:extLst>
              <a:ext uri="{FF2B5EF4-FFF2-40B4-BE49-F238E27FC236}">
                <a16:creationId xmlns:a16="http://schemas.microsoft.com/office/drawing/2014/main" id="{40A193A5-5538-ABC1-810D-540FE3FB1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949" y="2741196"/>
            <a:ext cx="20002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17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2" grpId="0" animBg="1"/>
      <p:bldP spid="20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64" y="5282206"/>
            <a:ext cx="12192264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5282206"/>
            <a:ext cx="12191998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DB7BC0-9E97-2B3B-718D-B7133D3C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5635366"/>
            <a:ext cx="7091299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프로그램 주요 코드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5282206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지도, 폰트, 도표이(가) 표시된 사진&#10;&#10;자동 생성된 설명">
            <a:extLst>
              <a:ext uri="{FF2B5EF4-FFF2-40B4-BE49-F238E27FC236}">
                <a16:creationId xmlns:a16="http://schemas.microsoft.com/office/drawing/2014/main" id="{8D6D5D69-DB0F-67D8-C881-2AB69660B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11" r="30321" b="-2"/>
          <a:stretch/>
        </p:blipFill>
        <p:spPr>
          <a:xfrm>
            <a:off x="8128856" y="1"/>
            <a:ext cx="4063143" cy="5291384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B58B81A-FE4D-CDF0-2B3A-E624E8E90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" y="-3508"/>
            <a:ext cx="8116784" cy="53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26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64" y="5282206"/>
            <a:ext cx="12192264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5282206"/>
            <a:ext cx="12191998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DB7BC0-9E97-2B3B-718D-B7133D3C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5635366"/>
            <a:ext cx="7091299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프로그램 주요 코드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5282206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지도, 스크린샷, 폰트이(가) 표시된 사진&#10;&#10;자동 생성된 설명">
            <a:extLst>
              <a:ext uri="{FF2B5EF4-FFF2-40B4-BE49-F238E27FC236}">
                <a16:creationId xmlns:a16="http://schemas.microsoft.com/office/drawing/2014/main" id="{366D6F85-5455-89F1-DA09-6786FB625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6" r="22819" b="3"/>
          <a:stretch/>
        </p:blipFill>
        <p:spPr>
          <a:xfrm>
            <a:off x="8128856" y="1"/>
            <a:ext cx="4063143" cy="5291384"/>
          </a:xfrm>
          <a:prstGeom prst="rect">
            <a:avLst/>
          </a:prstGeom>
        </p:spPr>
      </p:pic>
      <p:pic>
        <p:nvPicPr>
          <p:cNvPr id="10" name="그림 9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26758CB1-9A64-CC43-07A1-8DF6FD5C6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" y="918"/>
            <a:ext cx="8087096" cy="2739384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4408D82-74BB-84A6-4BDA-25DFB2902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" y="2706544"/>
            <a:ext cx="8087096" cy="26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59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도표, 스크린샷, 지도이(가) 표시된 사진&#10;&#10;자동 생성된 설명">
            <a:extLst>
              <a:ext uri="{FF2B5EF4-FFF2-40B4-BE49-F238E27FC236}">
                <a16:creationId xmlns:a16="http://schemas.microsoft.com/office/drawing/2014/main" id="{B5C571FD-5C5A-07A9-CB98-87E22A69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23" y="1169239"/>
            <a:ext cx="3898483" cy="4663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r>
              <a:rPr lang="en-US" altLang="ko-KR" sz="2800">
                <a:solidFill>
                  <a:schemeClr val="bg1"/>
                </a:solidFill>
                <a:ea typeface="+mj-lt"/>
              </a:rPr>
              <a:t>(</a:t>
            </a:r>
            <a:r>
              <a:rPr lang="ko-KR" altLang="en-US" sz="2800">
                <a:solidFill>
                  <a:schemeClr val="bg1"/>
                </a:solidFill>
                <a:ea typeface="+mj-lt"/>
              </a:rPr>
              <a:t>측정</a:t>
            </a:r>
            <a:r>
              <a:rPr lang="en-US" altLang="ko-KR" sz="2800">
                <a:solidFill>
                  <a:schemeClr val="bg1"/>
                </a:solidFill>
                <a:ea typeface="+mj-lt"/>
              </a:rPr>
              <a:t>)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B891B9D-549B-708D-502C-D68CFBCFEB39}"/>
              </a:ext>
            </a:extLst>
          </p:cNvPr>
          <p:cNvSpPr/>
          <p:nvPr/>
        </p:nvSpPr>
        <p:spPr>
          <a:xfrm>
            <a:off x="3096042" y="4226690"/>
            <a:ext cx="773812" cy="4588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F1A2232E-5069-6D7C-4243-0F125D95A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802" y="1169239"/>
            <a:ext cx="3931257" cy="4729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7A0CED7-9C3E-8A91-7DD4-8971C5FE2A8E}"/>
              </a:ext>
            </a:extLst>
          </p:cNvPr>
          <p:cNvSpPr/>
          <p:nvPr/>
        </p:nvSpPr>
        <p:spPr>
          <a:xfrm>
            <a:off x="7894360" y="1169239"/>
            <a:ext cx="3432139" cy="7618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A7360DB-4142-9844-4D3C-A066EC6F7C0B}"/>
              </a:ext>
            </a:extLst>
          </p:cNvPr>
          <p:cNvSpPr/>
          <p:nvPr/>
        </p:nvSpPr>
        <p:spPr>
          <a:xfrm>
            <a:off x="5097686" y="2967451"/>
            <a:ext cx="2274508" cy="671018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4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64" y="5282206"/>
            <a:ext cx="12192264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5282206"/>
            <a:ext cx="12191998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DB7BC0-9E97-2B3B-718D-B7133D3C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5635366"/>
            <a:ext cx="7091299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프로그램 주요 코드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5282206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180C1DB-0AA7-18CC-D33F-E448390D5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" y="3698"/>
            <a:ext cx="6088082" cy="3268213"/>
          </a:xfrm>
          <a:prstGeom prst="rect">
            <a:avLst/>
          </a:prstGeom>
        </p:spPr>
      </p:pic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57877BBD-3D44-DE0C-EC32-63F6C9B6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959" y="4327"/>
            <a:ext cx="6088083" cy="3266959"/>
          </a:xfrm>
          <a:prstGeom prst="rect">
            <a:avLst/>
          </a:prstGeom>
        </p:spPr>
      </p:pic>
      <p:pic>
        <p:nvPicPr>
          <p:cNvPr id="7" name="그림 6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2D3E4B64-CF2C-B836-452C-75F08FAA6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1" y="3387955"/>
            <a:ext cx="12045537" cy="1795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16082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732baa5-56a5-4c8c-bfcb-b9a699445c9f">
      <Terms xmlns="http://schemas.microsoft.com/office/infopath/2007/PartnerControls"/>
    </lcf76f155ced4ddcb4097134ff3c332f>
    <TaxCatchAll xmlns="cdbc85c6-9176-46ae-ba6f-a42428cbab9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6729B852507AC4F99AE136227D4C440" ma:contentTypeVersion="9" ma:contentTypeDescription="새 문서를 만듭니다." ma:contentTypeScope="" ma:versionID="28cac4d201efa02a642d8c79b125bb21">
  <xsd:schema xmlns:xsd="http://www.w3.org/2001/XMLSchema" xmlns:xs="http://www.w3.org/2001/XMLSchema" xmlns:p="http://schemas.microsoft.com/office/2006/metadata/properties" xmlns:ns2="3732baa5-56a5-4c8c-bfcb-b9a699445c9f" xmlns:ns3="cdbc85c6-9176-46ae-ba6f-a42428cbab96" targetNamespace="http://schemas.microsoft.com/office/2006/metadata/properties" ma:root="true" ma:fieldsID="de5f297a1dc7f31fcf537f6cb5b6a385" ns2:_="" ns3:_="">
    <xsd:import namespace="3732baa5-56a5-4c8c-bfcb-b9a699445c9f"/>
    <xsd:import namespace="cdbc85c6-9176-46ae-ba6f-a42428cbab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2baa5-56a5-4c8c-bfcb-b9a699445c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0e445686-c9f7-4beb-a5d4-13f134cbec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c85c6-9176-46ae-ba6f-a42428cbab9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be01ae6-7ce3-460c-84b5-11b95780a87d}" ma:internalName="TaxCatchAll" ma:showField="CatchAllData" ma:web="cdbc85c6-9176-46ae-ba6f-a42428cbab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516A4D-4041-428C-96BB-901177F2DA7F}">
  <ds:schemaRefs>
    <ds:schemaRef ds:uri="3732baa5-56a5-4c8c-bfcb-b9a699445c9f"/>
    <ds:schemaRef ds:uri="cdbc85c6-9176-46ae-ba6f-a42428cbab96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D5AF88-7D09-4ED3-A4A0-7B5526665781}">
  <ds:schemaRefs>
    <ds:schemaRef ds:uri="3732baa5-56a5-4c8c-bfcb-b9a699445c9f"/>
    <ds:schemaRef ds:uri="cdbc85c6-9176-46ae-ba6f-a42428cbab9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2B4FCAD-EEE6-461B-BDBC-A919EF6F75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160</Words>
  <Application>Microsoft Office PowerPoint</Application>
  <PresentationFormat>와이드스크린</PresentationFormat>
  <Paragraphs>32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맑은 고딕</vt:lpstr>
      <vt:lpstr>Arial</vt:lpstr>
      <vt:lpstr>Wingdings</vt:lpstr>
      <vt:lpstr>Office 테마</vt:lpstr>
      <vt:lpstr>Running Diary</vt:lpstr>
      <vt:lpstr>목차</vt:lpstr>
      <vt:lpstr>프로젝트 개요</vt:lpstr>
      <vt:lpstr>프로젝트 개요</vt:lpstr>
      <vt:lpstr>프로젝트 개요(Dev Logic)</vt:lpstr>
      <vt:lpstr>프로그램 주요 코드</vt:lpstr>
      <vt:lpstr>프로그램 주요 코드</vt:lpstr>
      <vt:lpstr>프로그램 실행 화면(측정)</vt:lpstr>
      <vt:lpstr>프로그램 주요 코드</vt:lpstr>
      <vt:lpstr>프로그램 실행 화면</vt:lpstr>
      <vt:lpstr>프로그램 실행 화면</vt:lpstr>
      <vt:lpstr>프로그램 실행 화면(측정)</vt:lpstr>
      <vt:lpstr>프로그램 실행 화면(측정)</vt:lpstr>
      <vt:lpstr>프로그램 실행 화면(측정)</vt:lpstr>
      <vt:lpstr>프로그램 실행 화면(측정)</vt:lpstr>
      <vt:lpstr>프로그램 실행 화면(기록조회)</vt:lpstr>
      <vt:lpstr>프로그램 실행 화면(기록조회)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Diary</dc:title>
  <dc:creator>정주몽</dc:creator>
  <cp:lastModifiedBy>정주몽</cp:lastModifiedBy>
  <cp:revision>92</cp:revision>
  <dcterms:created xsi:type="dcterms:W3CDTF">2023-12-10T11:31:57Z</dcterms:created>
  <dcterms:modified xsi:type="dcterms:W3CDTF">2023-12-22T11:20:01Z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0x01010056729B852507AC4F99AE136227D4C440</vt:lpwstr>
  </property>
  <property fmtid="{D5CDD505-2E9C-101B-9397-08002B2CF9AE}" pid="3" name="MediaServiceImageTags">
    <vt:lpwstr/>
  </property>
</Properties>
</file>