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023" y="1077599"/>
            <a:ext cx="15426380" cy="24636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03565" y="6247528"/>
            <a:ext cx="5440900" cy="22433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3975" y="2993870"/>
            <a:ext cx="14876814" cy="2600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2335" y="1371097"/>
            <a:ext cx="3830089" cy="7029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49330" y="1334025"/>
            <a:ext cx="3183342" cy="3183342"/>
            <a:chOff x="1549330" y="1334025"/>
            <a:chExt cx="3183342" cy="31833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9330" y="1334025"/>
              <a:ext cx="3183342" cy="31833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01278" y="2495582"/>
            <a:ext cx="1987775" cy="67420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8764" y="2347145"/>
            <a:ext cx="2675430" cy="12318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01278" y="3988125"/>
            <a:ext cx="3898099" cy="6642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01278" y="5480659"/>
            <a:ext cx="2441051" cy="6742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91754" y="6973201"/>
            <a:ext cx="3958080" cy="674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2734907"/>
            <a:ext cx="18728944" cy="7671501"/>
            <a:chOff x="-159006" y="2734907"/>
            <a:chExt cx="18728944" cy="767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2734907"/>
              <a:ext cx="18728944" cy="767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2966" y="2701614"/>
            <a:ext cx="5673896" cy="21389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8858" y="-421873"/>
            <a:ext cx="3760582" cy="5020621"/>
            <a:chOff x="2088858" y="-421873"/>
            <a:chExt cx="3760582" cy="50206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8858" y="-421873"/>
              <a:ext cx="3760582" cy="50206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2281" y="1615748"/>
            <a:ext cx="3964089" cy="3894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2335" y="1371097"/>
            <a:ext cx="1737499" cy="7618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336144" y="33254"/>
            <a:ext cx="31083218" cy="9715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2734907"/>
            <a:ext cx="18728944" cy="7671501"/>
            <a:chOff x="-159006" y="2734907"/>
            <a:chExt cx="18728944" cy="767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2734907"/>
              <a:ext cx="18728944" cy="767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2966" y="2701614"/>
            <a:ext cx="8866706" cy="38358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8858" y="-421873"/>
            <a:ext cx="3760582" cy="5020621"/>
            <a:chOff x="2088858" y="-421873"/>
            <a:chExt cx="3760582" cy="50206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8858" y="-421873"/>
              <a:ext cx="3760582" cy="50206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2283" y="1615750"/>
            <a:ext cx="4002181" cy="3894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2335" y="1371097"/>
            <a:ext cx="5643346" cy="6832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03762" y="2280081"/>
            <a:ext cx="2901310" cy="6732527"/>
            <a:chOff x="2103762" y="2280081"/>
            <a:chExt cx="2901310" cy="67325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3762" y="2280081"/>
              <a:ext cx="2901310" cy="673252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77542" y="2404970"/>
            <a:ext cx="5396356" cy="129235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1916" y="4319630"/>
            <a:ext cx="5474518" cy="182425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91916" y="6720021"/>
            <a:ext cx="5474518" cy="1207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2734907"/>
            <a:ext cx="18728944" cy="7671501"/>
            <a:chOff x="-159006" y="2734907"/>
            <a:chExt cx="18728944" cy="767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2734907"/>
              <a:ext cx="18728944" cy="767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2966" y="2701614"/>
            <a:ext cx="6921734" cy="21389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8858" y="-421873"/>
            <a:ext cx="3760582" cy="5020621"/>
            <a:chOff x="2088858" y="-421873"/>
            <a:chExt cx="3760582" cy="50206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8858" y="-421873"/>
              <a:ext cx="3760582" cy="50206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2283" y="1615750"/>
            <a:ext cx="3983133" cy="3904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2335" y="1371097"/>
            <a:ext cx="4104356" cy="6742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2335" y="1371097"/>
            <a:ext cx="4207451" cy="7029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2022-05-23T04:50:09Z</dcterms:created>
  <dcterms:modified xsi:type="dcterms:W3CDTF">2022-05-23T04:50:09Z</dcterms:modified>
</cp:coreProperties>
</file>