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772FE84-E9F3-4990-8836-530A1162FEA2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CC48CB8-8E6F-4267-9CD7-1032DB33F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6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FE84-E9F3-4990-8836-530A1162FEA2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8CB8-8E6F-4267-9CD7-1032DB33F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2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FE84-E9F3-4990-8836-530A1162FEA2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8CB8-8E6F-4267-9CD7-1032DB33F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82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FE84-E9F3-4990-8836-530A1162FEA2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8CB8-8E6F-4267-9CD7-1032DB33FDC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0220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FE84-E9F3-4990-8836-530A1162FEA2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8CB8-8E6F-4267-9CD7-1032DB33F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28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FE84-E9F3-4990-8836-530A1162FEA2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8CB8-8E6F-4267-9CD7-1032DB33F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10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FE84-E9F3-4990-8836-530A1162FEA2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8CB8-8E6F-4267-9CD7-1032DB33F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74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FE84-E9F3-4990-8836-530A1162FEA2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8CB8-8E6F-4267-9CD7-1032DB33F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35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FE84-E9F3-4990-8836-530A1162FEA2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8CB8-8E6F-4267-9CD7-1032DB33F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3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FE84-E9F3-4990-8836-530A1162FEA2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8CB8-8E6F-4267-9CD7-1032DB33F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8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FE84-E9F3-4990-8836-530A1162FEA2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8CB8-8E6F-4267-9CD7-1032DB33F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9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FE84-E9F3-4990-8836-530A1162FEA2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8CB8-8E6F-4267-9CD7-1032DB33F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61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FE84-E9F3-4990-8836-530A1162FEA2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8CB8-8E6F-4267-9CD7-1032DB33F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0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FE84-E9F3-4990-8836-530A1162FEA2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8CB8-8E6F-4267-9CD7-1032DB33F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72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FE84-E9F3-4990-8836-530A1162FEA2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8CB8-8E6F-4267-9CD7-1032DB33F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FE84-E9F3-4990-8836-530A1162FEA2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8CB8-8E6F-4267-9CD7-1032DB33F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8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FE84-E9F3-4990-8836-530A1162FEA2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8CB8-8E6F-4267-9CD7-1032DB33F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2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2FE84-E9F3-4990-8836-530A1162FEA2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48CB8-8E6F-4267-9CD7-1032DB33F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407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Occupational OUTLOOK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Matthew Powers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7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92" y="0"/>
            <a:ext cx="11458832" cy="685238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Database administrator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520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administrator outlook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Administrator jobs are expected to increase by 11% between 2016 and 2026. “</a:t>
            </a:r>
            <a:r>
              <a:rPr lang="en-US" dirty="0"/>
              <a:t>The increasing popularity of database-as-a-service, which allows database administration to be done by a third party over the Internet, could increase the employment of DBAs at cloud computing firms in the data processing, hosting, and related services industry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73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 occupations to database administrators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and Information Systems Managers</a:t>
            </a:r>
          </a:p>
          <a:p>
            <a:r>
              <a:rPr lang="en-US" dirty="0" smtClean="0"/>
              <a:t>Computer Network Architects</a:t>
            </a:r>
          </a:p>
          <a:p>
            <a:r>
              <a:rPr lang="en-US" dirty="0" smtClean="0"/>
              <a:t>Software 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226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Companies hiring database administrators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Pacific Mobile</a:t>
            </a:r>
          </a:p>
          <a:p>
            <a:r>
              <a:rPr lang="en-US" dirty="0" err="1" smtClean="0"/>
              <a:t>Qualis</a:t>
            </a:r>
            <a:r>
              <a:rPr lang="en-US" dirty="0" smtClean="0"/>
              <a:t> Corporation</a:t>
            </a:r>
          </a:p>
          <a:p>
            <a:r>
              <a:rPr lang="en-US" dirty="0" err="1" smtClean="0"/>
              <a:t>Knoledge</a:t>
            </a:r>
            <a:r>
              <a:rPr lang="en-US" dirty="0" smtClean="0"/>
              <a:t> Anywhere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811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n.d.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Retrieved February 6, 2018, from http://www.businessresearchguide.com/wp-content/uploads/2015/02/Administrator-sieci-komputerowych_small.jpg 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/>
              <a:t>Summary. (</a:t>
            </a:r>
            <a:r>
              <a:rPr lang="en-US" sz="1200" dirty="0" err="1"/>
              <a:t>n.d.</a:t>
            </a:r>
            <a:r>
              <a:rPr lang="en-US" sz="1200" dirty="0"/>
              <a:t>). Retrieved February 06, 2018, from https://www.bls.gov/ooh/computer-and-information-technology/software-developers.htm#tab-6 </a:t>
            </a:r>
            <a:endParaRPr lang="en-US" sz="1200" dirty="0" smtClean="0"/>
          </a:p>
          <a:p>
            <a:r>
              <a:rPr lang="en-US" sz="1200" dirty="0"/>
              <a:t>Summary. (</a:t>
            </a:r>
            <a:r>
              <a:rPr lang="en-US" sz="1200" dirty="0" err="1"/>
              <a:t>n.d.</a:t>
            </a:r>
            <a:r>
              <a:rPr lang="en-US" sz="1200" dirty="0"/>
              <a:t>). Retrieved February 06, 2018, from https://www.bls.gov/ooh/computer-and-information-technology/software-developers.htm#tab-8 </a:t>
            </a:r>
            <a:endParaRPr lang="en-US" sz="1200" dirty="0" smtClean="0"/>
          </a:p>
          <a:p>
            <a:r>
              <a:rPr lang="en-US" sz="1200" dirty="0"/>
              <a:t>Summary. (</a:t>
            </a:r>
            <a:r>
              <a:rPr lang="en-US" sz="1200" dirty="0" err="1"/>
              <a:t>n.d.</a:t>
            </a:r>
            <a:r>
              <a:rPr lang="en-US" sz="1200" dirty="0"/>
              <a:t>). Retrieved February 06, 2018, from https://www.bls.gov/ooh/computer-and-information-technology/database-administrators.htm#tab-6 </a:t>
            </a:r>
            <a:endParaRPr lang="en-US" sz="1200" dirty="0" smtClean="0"/>
          </a:p>
          <a:p>
            <a:r>
              <a:rPr lang="en-US" sz="1200" dirty="0"/>
              <a:t>Summary. (</a:t>
            </a:r>
            <a:r>
              <a:rPr lang="en-US" sz="1200" dirty="0" err="1"/>
              <a:t>n.d.</a:t>
            </a:r>
            <a:r>
              <a:rPr lang="en-US" sz="1200" dirty="0"/>
              <a:t>). Retrieved February 06, 2018, from https://www.bls.gov/ooh/computer-and-information-technology/database-administrators.htm#tab-8 </a:t>
            </a:r>
            <a:endParaRPr lang="en-US" sz="1200" dirty="0" smtClean="0"/>
          </a:p>
          <a:p>
            <a:r>
              <a:rPr lang="en-US" sz="1200" dirty="0"/>
              <a:t>Summary. (</a:t>
            </a:r>
            <a:r>
              <a:rPr lang="en-US" sz="1200" dirty="0" err="1"/>
              <a:t>n.d.</a:t>
            </a:r>
            <a:r>
              <a:rPr lang="en-US" sz="1200" dirty="0"/>
              <a:t>). Retrieved February 06, 2018, from https://www.bls.gov/ooh/business-and-financial/accountants-and-auditors.htm#tab-6 </a:t>
            </a:r>
            <a:endParaRPr lang="en-US" sz="1200" dirty="0" smtClean="0"/>
          </a:p>
          <a:p>
            <a:r>
              <a:rPr lang="en-US" sz="1200" dirty="0"/>
              <a:t>Summary. (</a:t>
            </a:r>
            <a:r>
              <a:rPr lang="en-US" sz="1200" dirty="0" err="1"/>
              <a:t>n.d.</a:t>
            </a:r>
            <a:r>
              <a:rPr lang="en-US" sz="1200" dirty="0"/>
              <a:t>). Retrieved February 06, 2018, from https://www.bls.gov/ooh/business-and-financial/accountants-and-auditors.htm#tab-8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94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95" y="-1"/>
            <a:ext cx="10287002" cy="685800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Software Developer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00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developer CAREER OUTLOOK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Software Developer occupation is expected to grow 24% between 2016 and 2026. “</a:t>
            </a:r>
            <a:r>
              <a:rPr lang="en-US" dirty="0"/>
              <a:t>The main reason for the growth in both applications developers and systems developers is a large increase in the demand for computer software</a:t>
            </a:r>
            <a:r>
              <a:rPr lang="en-US" dirty="0" smtClean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362446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 occupations to software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Administrators</a:t>
            </a:r>
          </a:p>
          <a:p>
            <a:r>
              <a:rPr lang="en-US" dirty="0" smtClean="0"/>
              <a:t>Computer Programmers</a:t>
            </a:r>
          </a:p>
          <a:p>
            <a:r>
              <a:rPr lang="en-US" dirty="0" smtClean="0"/>
              <a:t>Computer Systems Analysts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61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Companies hiring software developers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Hulu</a:t>
            </a:r>
          </a:p>
          <a:p>
            <a:r>
              <a:rPr lang="en-US" dirty="0" smtClean="0"/>
              <a:t>Lyft</a:t>
            </a:r>
          </a:p>
          <a:p>
            <a:r>
              <a:rPr lang="en-US" dirty="0" smtClean="0"/>
              <a:t>Facebook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82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36" y="0"/>
            <a:ext cx="10330961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Accountant and Auditor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24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Accountant and Auditor Career outlook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position of being an Accountant or Auditor is expected to raise by 10% between 2016 and 2026. “</a:t>
            </a:r>
            <a:r>
              <a:rPr lang="en-US" dirty="0"/>
              <a:t>Globalization, a growing economy, and a complex tax and regulatory environment are expected to continue to lead to strong demand for accountants and auditors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99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 skills to accountants and auditors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Budget Analyst</a:t>
            </a:r>
          </a:p>
          <a:p>
            <a:r>
              <a:rPr lang="en-US" dirty="0" smtClean="0"/>
              <a:t>Financial Manager</a:t>
            </a:r>
          </a:p>
          <a:p>
            <a:r>
              <a:rPr lang="en-US" dirty="0" smtClean="0"/>
              <a:t>Management Analyst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82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Companies hiring accountants and auditors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DiscoverOrg</a:t>
            </a:r>
            <a:endParaRPr lang="en-US" dirty="0" smtClean="0"/>
          </a:p>
          <a:p>
            <a:r>
              <a:rPr lang="en-US" dirty="0" smtClean="0"/>
              <a:t>T-Mobile</a:t>
            </a:r>
          </a:p>
          <a:p>
            <a:r>
              <a:rPr lang="en-US" dirty="0" smtClean="0"/>
              <a:t>JB Consulting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678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96</TotalTime>
  <Words>341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Times New Roman</vt:lpstr>
      <vt:lpstr>Trebuchet MS</vt:lpstr>
      <vt:lpstr>Tw Cen MT</vt:lpstr>
      <vt:lpstr>Circuit</vt:lpstr>
      <vt:lpstr>Occupational OUTLOOK PRESENTATION</vt:lpstr>
      <vt:lpstr>Software Developer</vt:lpstr>
      <vt:lpstr>Software developer CAREER OUTLOOK</vt:lpstr>
      <vt:lpstr>Similar occupations to software development</vt:lpstr>
      <vt:lpstr>Companies hiring software developers</vt:lpstr>
      <vt:lpstr>Accountant and Auditor</vt:lpstr>
      <vt:lpstr>Accountant and Auditor Career outlook</vt:lpstr>
      <vt:lpstr>Similar skills to accountants and auditors</vt:lpstr>
      <vt:lpstr>Companies hiring accountants and auditors</vt:lpstr>
      <vt:lpstr>Database administrator</vt:lpstr>
      <vt:lpstr>Database administrator outlook</vt:lpstr>
      <vt:lpstr>Similar occupations to database administrators</vt:lpstr>
      <vt:lpstr>Companies hiring database administrators</vt:lpstr>
      <vt:lpstr>References</vt:lpstr>
    </vt:vector>
  </TitlesOfParts>
  <Company>Renton Technical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Occupational Research Project</dc:title>
  <dc:creator>c102</dc:creator>
  <cp:lastModifiedBy>Matthew Powers</cp:lastModifiedBy>
  <cp:revision>15</cp:revision>
  <dcterms:created xsi:type="dcterms:W3CDTF">2018-01-30T19:32:52Z</dcterms:created>
  <dcterms:modified xsi:type="dcterms:W3CDTF">2018-02-06T18:45:18Z</dcterms:modified>
</cp:coreProperties>
</file>