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7" d="100"/>
          <a:sy n="77" d="100"/>
        </p:scale>
        <p:origin x="68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772FE84-E9F3-4990-8836-530A1162FEA2}" type="datetimeFigureOut">
              <a:rPr lang="en-US" smtClean="0"/>
              <a:t>1/30/2018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CC48CB8-8E6F-4267-9CD7-1032DB33FDC6}" type="slidenum">
              <a:rPr lang="en-US" smtClean="0"/>
              <a:t>‹#›</a:t>
            </a:fld>
            <a:endParaRPr lang="en-US"/>
          </a:p>
        </p:txBody>
      </p:sp>
    </p:spTree>
    <p:extLst>
      <p:ext uri="{BB962C8B-B14F-4D97-AF65-F5344CB8AC3E}">
        <p14:creationId xmlns:p14="http://schemas.microsoft.com/office/powerpoint/2010/main" val="1185062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72FE84-E9F3-4990-8836-530A1162FEA2}"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48CB8-8E6F-4267-9CD7-1032DB33FDC6}" type="slidenum">
              <a:rPr lang="en-US" smtClean="0"/>
              <a:t>‹#›</a:t>
            </a:fld>
            <a:endParaRPr lang="en-US"/>
          </a:p>
        </p:txBody>
      </p:sp>
    </p:spTree>
    <p:extLst>
      <p:ext uri="{BB962C8B-B14F-4D97-AF65-F5344CB8AC3E}">
        <p14:creationId xmlns:p14="http://schemas.microsoft.com/office/powerpoint/2010/main" val="238872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72FE84-E9F3-4990-8836-530A1162FEA2}"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48CB8-8E6F-4267-9CD7-1032DB33FDC6}" type="slidenum">
              <a:rPr lang="en-US" smtClean="0"/>
              <a:t>‹#›</a:t>
            </a:fld>
            <a:endParaRPr lang="en-US"/>
          </a:p>
        </p:txBody>
      </p:sp>
    </p:spTree>
    <p:extLst>
      <p:ext uri="{BB962C8B-B14F-4D97-AF65-F5344CB8AC3E}">
        <p14:creationId xmlns:p14="http://schemas.microsoft.com/office/powerpoint/2010/main" val="1135082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72FE84-E9F3-4990-8836-530A1162FEA2}"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48CB8-8E6F-4267-9CD7-1032DB33FDC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90220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72FE84-E9F3-4990-8836-530A1162FEA2}"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48CB8-8E6F-4267-9CD7-1032DB33FDC6}" type="slidenum">
              <a:rPr lang="en-US" smtClean="0"/>
              <a:t>‹#›</a:t>
            </a:fld>
            <a:endParaRPr lang="en-US"/>
          </a:p>
        </p:txBody>
      </p:sp>
    </p:spTree>
    <p:extLst>
      <p:ext uri="{BB962C8B-B14F-4D97-AF65-F5344CB8AC3E}">
        <p14:creationId xmlns:p14="http://schemas.microsoft.com/office/powerpoint/2010/main" val="539228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772FE84-E9F3-4990-8836-530A1162FEA2}" type="datetimeFigureOut">
              <a:rPr lang="en-US" smtClean="0"/>
              <a:t>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C48CB8-8E6F-4267-9CD7-1032DB33FDC6}" type="slidenum">
              <a:rPr lang="en-US" smtClean="0"/>
              <a:t>‹#›</a:t>
            </a:fld>
            <a:endParaRPr lang="en-US"/>
          </a:p>
        </p:txBody>
      </p:sp>
    </p:spTree>
    <p:extLst>
      <p:ext uri="{BB962C8B-B14F-4D97-AF65-F5344CB8AC3E}">
        <p14:creationId xmlns:p14="http://schemas.microsoft.com/office/powerpoint/2010/main" val="1855910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772FE84-E9F3-4990-8836-530A1162FEA2}" type="datetimeFigureOut">
              <a:rPr lang="en-US" smtClean="0"/>
              <a:t>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C48CB8-8E6F-4267-9CD7-1032DB33FDC6}" type="slidenum">
              <a:rPr lang="en-US" smtClean="0"/>
              <a:t>‹#›</a:t>
            </a:fld>
            <a:endParaRPr lang="en-US"/>
          </a:p>
        </p:txBody>
      </p:sp>
    </p:spTree>
    <p:extLst>
      <p:ext uri="{BB962C8B-B14F-4D97-AF65-F5344CB8AC3E}">
        <p14:creationId xmlns:p14="http://schemas.microsoft.com/office/powerpoint/2010/main" val="3005274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72FE84-E9F3-4990-8836-530A1162FEA2}"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48CB8-8E6F-4267-9CD7-1032DB33FDC6}" type="slidenum">
              <a:rPr lang="en-US" smtClean="0"/>
              <a:t>‹#›</a:t>
            </a:fld>
            <a:endParaRPr lang="en-US"/>
          </a:p>
        </p:txBody>
      </p:sp>
    </p:spTree>
    <p:extLst>
      <p:ext uri="{BB962C8B-B14F-4D97-AF65-F5344CB8AC3E}">
        <p14:creationId xmlns:p14="http://schemas.microsoft.com/office/powerpoint/2010/main" val="2470235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72FE84-E9F3-4990-8836-530A1162FEA2}"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48CB8-8E6F-4267-9CD7-1032DB33FDC6}" type="slidenum">
              <a:rPr lang="en-US" smtClean="0"/>
              <a:t>‹#›</a:t>
            </a:fld>
            <a:endParaRPr lang="en-US"/>
          </a:p>
        </p:txBody>
      </p:sp>
    </p:spTree>
    <p:extLst>
      <p:ext uri="{BB962C8B-B14F-4D97-AF65-F5344CB8AC3E}">
        <p14:creationId xmlns:p14="http://schemas.microsoft.com/office/powerpoint/2010/main" val="670535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72FE84-E9F3-4990-8836-530A1162FEA2}"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48CB8-8E6F-4267-9CD7-1032DB33FDC6}" type="slidenum">
              <a:rPr lang="en-US" smtClean="0"/>
              <a:t>‹#›</a:t>
            </a:fld>
            <a:endParaRPr lang="en-US"/>
          </a:p>
        </p:txBody>
      </p:sp>
    </p:spTree>
    <p:extLst>
      <p:ext uri="{BB962C8B-B14F-4D97-AF65-F5344CB8AC3E}">
        <p14:creationId xmlns:p14="http://schemas.microsoft.com/office/powerpoint/2010/main" val="338998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72FE84-E9F3-4990-8836-530A1162FEA2}"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C48CB8-8E6F-4267-9CD7-1032DB33FDC6}" type="slidenum">
              <a:rPr lang="en-US" smtClean="0"/>
              <a:t>‹#›</a:t>
            </a:fld>
            <a:endParaRPr lang="en-US"/>
          </a:p>
        </p:txBody>
      </p:sp>
    </p:spTree>
    <p:extLst>
      <p:ext uri="{BB962C8B-B14F-4D97-AF65-F5344CB8AC3E}">
        <p14:creationId xmlns:p14="http://schemas.microsoft.com/office/powerpoint/2010/main" val="694794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72FE84-E9F3-4990-8836-530A1162FEA2}"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48CB8-8E6F-4267-9CD7-1032DB33FDC6}" type="slidenum">
              <a:rPr lang="en-US" smtClean="0"/>
              <a:t>‹#›</a:t>
            </a:fld>
            <a:endParaRPr lang="en-US"/>
          </a:p>
        </p:txBody>
      </p:sp>
    </p:spTree>
    <p:extLst>
      <p:ext uri="{BB962C8B-B14F-4D97-AF65-F5344CB8AC3E}">
        <p14:creationId xmlns:p14="http://schemas.microsoft.com/office/powerpoint/2010/main" val="1559361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72FE84-E9F3-4990-8836-530A1162FEA2}" type="datetimeFigureOut">
              <a:rPr lang="en-US" smtClean="0"/>
              <a:t>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C48CB8-8E6F-4267-9CD7-1032DB33FDC6}" type="slidenum">
              <a:rPr lang="en-US" smtClean="0"/>
              <a:t>‹#›</a:t>
            </a:fld>
            <a:endParaRPr lang="en-US"/>
          </a:p>
        </p:txBody>
      </p:sp>
    </p:spTree>
    <p:extLst>
      <p:ext uri="{BB962C8B-B14F-4D97-AF65-F5344CB8AC3E}">
        <p14:creationId xmlns:p14="http://schemas.microsoft.com/office/powerpoint/2010/main" val="3852708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72FE84-E9F3-4990-8836-530A1162FEA2}" type="datetimeFigureOut">
              <a:rPr lang="en-US" smtClean="0"/>
              <a:t>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C48CB8-8E6F-4267-9CD7-1032DB33FDC6}" type="slidenum">
              <a:rPr lang="en-US" smtClean="0"/>
              <a:t>‹#›</a:t>
            </a:fld>
            <a:endParaRPr lang="en-US"/>
          </a:p>
        </p:txBody>
      </p:sp>
    </p:spTree>
    <p:extLst>
      <p:ext uri="{BB962C8B-B14F-4D97-AF65-F5344CB8AC3E}">
        <p14:creationId xmlns:p14="http://schemas.microsoft.com/office/powerpoint/2010/main" val="3466772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72FE84-E9F3-4990-8836-530A1162FEA2}" type="datetimeFigureOut">
              <a:rPr lang="en-US" smtClean="0"/>
              <a:t>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C48CB8-8E6F-4267-9CD7-1032DB33FDC6}" type="slidenum">
              <a:rPr lang="en-US" smtClean="0"/>
              <a:t>‹#›</a:t>
            </a:fld>
            <a:endParaRPr lang="en-US"/>
          </a:p>
        </p:txBody>
      </p:sp>
    </p:spTree>
    <p:extLst>
      <p:ext uri="{BB962C8B-B14F-4D97-AF65-F5344CB8AC3E}">
        <p14:creationId xmlns:p14="http://schemas.microsoft.com/office/powerpoint/2010/main" val="27998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72FE84-E9F3-4990-8836-530A1162FEA2}"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48CB8-8E6F-4267-9CD7-1032DB33FDC6}" type="slidenum">
              <a:rPr lang="en-US" smtClean="0"/>
              <a:t>‹#›</a:t>
            </a:fld>
            <a:endParaRPr lang="en-US"/>
          </a:p>
        </p:txBody>
      </p:sp>
    </p:spTree>
    <p:extLst>
      <p:ext uri="{BB962C8B-B14F-4D97-AF65-F5344CB8AC3E}">
        <p14:creationId xmlns:p14="http://schemas.microsoft.com/office/powerpoint/2010/main" val="3623884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72FE84-E9F3-4990-8836-530A1162FEA2}"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C48CB8-8E6F-4267-9CD7-1032DB33FDC6}" type="slidenum">
              <a:rPr lang="en-US" smtClean="0"/>
              <a:t>‹#›</a:t>
            </a:fld>
            <a:endParaRPr lang="en-US"/>
          </a:p>
        </p:txBody>
      </p:sp>
    </p:spTree>
    <p:extLst>
      <p:ext uri="{BB962C8B-B14F-4D97-AF65-F5344CB8AC3E}">
        <p14:creationId xmlns:p14="http://schemas.microsoft.com/office/powerpoint/2010/main" val="65252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72FE84-E9F3-4990-8836-530A1162FEA2}" type="datetimeFigureOut">
              <a:rPr lang="en-US" smtClean="0"/>
              <a:t>1/30/2018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CC48CB8-8E6F-4267-9CD7-1032DB33FDC6}" type="slidenum">
              <a:rPr lang="en-US" smtClean="0"/>
              <a:t>‹#›</a:t>
            </a:fld>
            <a:endParaRPr lang="en-US"/>
          </a:p>
        </p:txBody>
      </p:sp>
    </p:spTree>
    <p:extLst>
      <p:ext uri="{BB962C8B-B14F-4D97-AF65-F5344CB8AC3E}">
        <p14:creationId xmlns:p14="http://schemas.microsoft.com/office/powerpoint/2010/main" val="35466407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Occupational Research Project</a:t>
            </a:r>
            <a:endParaRPr lang="en-US" dirty="0"/>
          </a:p>
        </p:txBody>
      </p:sp>
      <p:sp>
        <p:nvSpPr>
          <p:cNvPr id="3" name="Subtitle 2"/>
          <p:cNvSpPr>
            <a:spLocks noGrp="1"/>
          </p:cNvSpPr>
          <p:nvPr>
            <p:ph type="subTitle" idx="1"/>
          </p:nvPr>
        </p:nvSpPr>
        <p:spPr/>
        <p:txBody>
          <a:bodyPr/>
          <a:lstStyle/>
          <a:p>
            <a:r>
              <a:rPr lang="en-US" dirty="0" smtClean="0"/>
              <a:t>Matthew Powers</a:t>
            </a:r>
            <a:endParaRPr lang="en-US" dirty="0"/>
          </a:p>
        </p:txBody>
      </p:sp>
    </p:spTree>
    <p:extLst>
      <p:ext uri="{BB962C8B-B14F-4D97-AF65-F5344CB8AC3E}">
        <p14:creationId xmlns:p14="http://schemas.microsoft.com/office/powerpoint/2010/main" val="3501379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3">
                    <a:lumMod val="60000"/>
                    <a:lumOff val="40000"/>
                  </a:schemeClr>
                </a:solidFill>
              </a:rPr>
              <a:t>Software Developer</a:t>
            </a:r>
            <a:endParaRPr lang="en-US" dirty="0">
              <a:solidFill>
                <a:schemeClr val="accent3">
                  <a:lumMod val="60000"/>
                  <a:lumOff val="40000"/>
                </a:schemeClr>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06095" y="-1"/>
            <a:ext cx="10287002" cy="6858001"/>
          </a:xfrm>
        </p:spPr>
      </p:pic>
    </p:spTree>
    <p:extLst>
      <p:ext uri="{BB962C8B-B14F-4D97-AF65-F5344CB8AC3E}">
        <p14:creationId xmlns:p14="http://schemas.microsoft.com/office/powerpoint/2010/main" val="930000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Career description</a:t>
            </a:r>
            <a:endParaRPr lang="en-US" dirty="0"/>
          </a:p>
        </p:txBody>
      </p:sp>
      <p:sp>
        <p:nvSpPr>
          <p:cNvPr id="3" name="Content Placeholder 2"/>
          <p:cNvSpPr>
            <a:spLocks noGrp="1"/>
          </p:cNvSpPr>
          <p:nvPr>
            <p:ph idx="1"/>
          </p:nvPr>
        </p:nvSpPr>
        <p:spPr/>
        <p:txBody>
          <a:bodyPr/>
          <a:lstStyle/>
          <a:p>
            <a:r>
              <a:rPr lang="en-US" dirty="0" smtClean="0"/>
              <a:t>“Software developers are the creative minds behind computer programs. Some develop the applications that allow people to do specific tasks on a computer or another device. Others develop the underlying systems that run the devices or that control networks.”</a:t>
            </a:r>
          </a:p>
          <a:p>
            <a:endParaRPr lang="en-US" dirty="0" smtClean="0"/>
          </a:p>
        </p:txBody>
      </p:sp>
    </p:spTree>
    <p:extLst>
      <p:ext uri="{BB962C8B-B14F-4D97-AF65-F5344CB8AC3E}">
        <p14:creationId xmlns:p14="http://schemas.microsoft.com/office/powerpoint/2010/main" val="3624460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Strengths</a:t>
            </a:r>
            <a:endParaRPr lang="en-US" dirty="0"/>
          </a:p>
        </p:txBody>
      </p:sp>
      <p:sp>
        <p:nvSpPr>
          <p:cNvPr id="3" name="Content Placeholder 2"/>
          <p:cNvSpPr>
            <a:spLocks noGrp="1"/>
          </p:cNvSpPr>
          <p:nvPr>
            <p:ph idx="1"/>
          </p:nvPr>
        </p:nvSpPr>
        <p:spPr/>
        <p:txBody>
          <a:bodyPr/>
          <a:lstStyle/>
          <a:p>
            <a:r>
              <a:rPr lang="en-US" dirty="0" smtClean="0"/>
              <a:t>Punctual</a:t>
            </a:r>
          </a:p>
          <a:p>
            <a:r>
              <a:rPr lang="en-US" dirty="0" smtClean="0"/>
              <a:t>Adaptive</a:t>
            </a:r>
          </a:p>
          <a:p>
            <a:r>
              <a:rPr lang="en-US" dirty="0" smtClean="0"/>
              <a:t>Innovative</a:t>
            </a:r>
          </a:p>
          <a:p>
            <a:endParaRPr lang="en-US" dirty="0"/>
          </a:p>
        </p:txBody>
      </p:sp>
    </p:spTree>
    <p:extLst>
      <p:ext uri="{BB962C8B-B14F-4D97-AF65-F5344CB8AC3E}">
        <p14:creationId xmlns:p14="http://schemas.microsoft.com/office/powerpoint/2010/main" val="2161823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736" y="0"/>
            <a:ext cx="10330961" cy="6858000"/>
          </a:xfrm>
        </p:spPr>
      </p:pic>
      <p:sp>
        <p:nvSpPr>
          <p:cNvPr id="2" name="Title 1"/>
          <p:cNvSpPr>
            <a:spLocks noGrp="1"/>
          </p:cNvSpPr>
          <p:nvPr>
            <p:ph type="title"/>
          </p:nvPr>
        </p:nvSpPr>
        <p:spPr/>
        <p:txBody>
          <a:bodyPr/>
          <a:lstStyle/>
          <a:p>
            <a:pPr algn="ctr"/>
            <a:r>
              <a:rPr lang="en-US" dirty="0" smtClean="0">
                <a:solidFill>
                  <a:schemeClr val="accent2">
                    <a:lumMod val="75000"/>
                  </a:schemeClr>
                </a:solidFill>
              </a:rPr>
              <a:t>Accountant and Auditor</a:t>
            </a:r>
            <a:endParaRPr lang="en-US" dirty="0">
              <a:solidFill>
                <a:schemeClr val="accent2">
                  <a:lumMod val="75000"/>
                </a:schemeClr>
              </a:solidFill>
            </a:endParaRPr>
          </a:p>
        </p:txBody>
      </p:sp>
    </p:spTree>
    <p:extLst>
      <p:ext uri="{BB962C8B-B14F-4D97-AF65-F5344CB8AC3E}">
        <p14:creationId xmlns:p14="http://schemas.microsoft.com/office/powerpoint/2010/main" val="2644245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Accountant and Auditor description</a:t>
            </a:r>
            <a:endParaRPr lang="en-US" dirty="0"/>
          </a:p>
        </p:txBody>
      </p:sp>
      <p:sp>
        <p:nvSpPr>
          <p:cNvPr id="3" name="Content Placeholder 2"/>
          <p:cNvSpPr>
            <a:spLocks noGrp="1"/>
          </p:cNvSpPr>
          <p:nvPr>
            <p:ph idx="1"/>
          </p:nvPr>
        </p:nvSpPr>
        <p:spPr/>
        <p:txBody>
          <a:bodyPr/>
          <a:lstStyle/>
          <a:p>
            <a:r>
              <a:rPr lang="en-US" dirty="0" smtClean="0"/>
              <a:t>“Accountants and auditors prepare and examine financial records. They ensure that financial records are accurate and that taxes are paid properly and on time. Accountants and auditors assess financial operations and work to help ensure that organizations run efficiently.”</a:t>
            </a:r>
            <a:endParaRPr lang="en-US" dirty="0"/>
          </a:p>
        </p:txBody>
      </p:sp>
    </p:spTree>
    <p:extLst>
      <p:ext uri="{BB962C8B-B14F-4D97-AF65-F5344CB8AC3E}">
        <p14:creationId xmlns:p14="http://schemas.microsoft.com/office/powerpoint/2010/main" val="1214991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Relevant Skills</a:t>
            </a:r>
            <a:endParaRPr lang="en-US" dirty="0"/>
          </a:p>
        </p:txBody>
      </p:sp>
      <p:sp>
        <p:nvSpPr>
          <p:cNvPr id="3" name="Content Placeholder 2"/>
          <p:cNvSpPr>
            <a:spLocks noGrp="1"/>
          </p:cNvSpPr>
          <p:nvPr>
            <p:ph idx="1"/>
          </p:nvPr>
        </p:nvSpPr>
        <p:spPr/>
        <p:txBody>
          <a:bodyPr/>
          <a:lstStyle/>
          <a:p>
            <a:r>
              <a:rPr lang="en-US" dirty="0" smtClean="0"/>
              <a:t>Detail Oriented</a:t>
            </a:r>
          </a:p>
          <a:p>
            <a:r>
              <a:rPr lang="en-US" dirty="0" smtClean="0"/>
              <a:t>Arithmetically inclined</a:t>
            </a:r>
          </a:p>
          <a:p>
            <a:r>
              <a:rPr lang="en-US" dirty="0" smtClean="0"/>
              <a:t>Punctual</a:t>
            </a:r>
            <a:endParaRPr lang="en-US" dirty="0"/>
          </a:p>
        </p:txBody>
      </p:sp>
    </p:spTree>
    <p:extLst>
      <p:ext uri="{BB962C8B-B14F-4D97-AF65-F5344CB8AC3E}">
        <p14:creationId xmlns:p14="http://schemas.microsoft.com/office/powerpoint/2010/main" val="3802825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Summary. (</a:t>
            </a:r>
            <a:r>
              <a:rPr lang="en-US" dirty="0" err="1"/>
              <a:t>n.d.</a:t>
            </a:r>
            <a:r>
              <a:rPr lang="en-US" dirty="0"/>
              <a:t>). Retrieved January 30, 2018, from https</a:t>
            </a:r>
            <a:r>
              <a:rPr lang="en-US"/>
              <a:t>://</a:t>
            </a:r>
            <a:r>
              <a:rPr lang="en-US" smtClean="0"/>
              <a:t>www.bls.gov/ooh/business-and-financial/accountants-and-auditors.html</a:t>
            </a:r>
            <a:endParaRPr lang="en-US" dirty="0" smtClean="0"/>
          </a:p>
          <a:p>
            <a:r>
              <a:rPr lang="en-US" dirty="0"/>
              <a:t>Summary. (</a:t>
            </a:r>
            <a:r>
              <a:rPr lang="en-US" dirty="0" err="1"/>
              <a:t>n.d.</a:t>
            </a:r>
            <a:r>
              <a:rPr lang="en-US" dirty="0"/>
              <a:t>). Retrieved January 30, 2018, from https://</a:t>
            </a:r>
            <a:r>
              <a:rPr lang="en-US" dirty="0" smtClean="0"/>
              <a:t>www.bls.gov/ooh/computer-and-information-technology/software-developers.html</a:t>
            </a:r>
            <a:endParaRPr lang="en-US" dirty="0"/>
          </a:p>
        </p:txBody>
      </p:sp>
    </p:spTree>
    <p:extLst>
      <p:ext uri="{BB962C8B-B14F-4D97-AF65-F5344CB8AC3E}">
        <p14:creationId xmlns:p14="http://schemas.microsoft.com/office/powerpoint/2010/main" val="22959438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TotalTime>
  <Words>145</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Occupational Research Project</vt:lpstr>
      <vt:lpstr>Software Developer</vt:lpstr>
      <vt:lpstr>Career description</vt:lpstr>
      <vt:lpstr>Relevant Strengths</vt:lpstr>
      <vt:lpstr>Accountant and Auditor</vt:lpstr>
      <vt:lpstr>Accountant and Auditor description</vt:lpstr>
      <vt:lpstr>Relevant Skills</vt:lpstr>
      <vt:lpstr>References</vt:lpstr>
    </vt:vector>
  </TitlesOfParts>
  <Company>Renton Technical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Occupational Research Project</dc:title>
  <dc:creator>c102</dc:creator>
  <cp:lastModifiedBy>c102</cp:lastModifiedBy>
  <cp:revision>4</cp:revision>
  <dcterms:created xsi:type="dcterms:W3CDTF">2018-01-30T19:32:52Z</dcterms:created>
  <dcterms:modified xsi:type="dcterms:W3CDTF">2018-01-30T19:56:44Z</dcterms:modified>
</cp:coreProperties>
</file>