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3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1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9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4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3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5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21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3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6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6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2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31DF-6F4B-487D-8D6F-F3152535BE36}" type="datetimeFigureOut">
              <a:rPr lang="es-CO" smtClean="0"/>
              <a:t>11/05/2016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04B0-71B6-4FD3-B01D-B3367D3415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-108520" y="-99392"/>
            <a:ext cx="9361040" cy="7128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228904"/>
            <a:ext cx="7772400" cy="1470025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PROYECTO DE PROGRAMACIÓN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27584" y="429309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Preparado por: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DIEGO FELIPE GALARZA CH.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96136" y="443711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Profe: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GERARDO M. SARRIA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11760" y="2366684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PINBALL: TRON EDITION</a:t>
            </a:r>
          </a:p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PRESENTACIÓN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08520" y="-99392"/>
            <a:ext cx="9361040" cy="7128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O" sz="4000" dirty="0" smtClean="0">
                <a:solidFill>
                  <a:schemeClr val="bg1"/>
                </a:solidFill>
              </a:rPr>
              <a:t>LIBRERÍA A USAR: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7" name="4 Título"/>
          <p:cNvSpPr txBox="1">
            <a:spLocks/>
          </p:cNvSpPr>
          <p:nvPr/>
        </p:nvSpPr>
        <p:spPr>
          <a:xfrm>
            <a:off x="609600" y="2449576"/>
            <a:ext cx="8229600" cy="4003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dirty="0" smtClean="0">
                <a:solidFill>
                  <a:schemeClr val="bg1"/>
                </a:solidFill>
              </a:rPr>
              <a:t>REGLAMENTO:</a:t>
            </a:r>
            <a:endParaRPr lang="es-CO" sz="20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s-CO" sz="2400" dirty="0" smtClean="0">
                <a:solidFill>
                  <a:schemeClr val="bg1"/>
                </a:solidFill>
              </a:rPr>
              <a:t>El objetivo del juego es no dejar caer la pelota por debajo de las paletas y golpearla con dichas paletas para ganar puntos al rebotar con obstáculos</a:t>
            </a:r>
          </a:p>
          <a:p>
            <a:pPr marL="342900" indent="-342900" algn="l">
              <a:buFontTx/>
              <a:buChar char="-"/>
            </a:pPr>
            <a:r>
              <a:rPr lang="es-CO" sz="2400" dirty="0" smtClean="0">
                <a:solidFill>
                  <a:schemeClr val="bg1"/>
                </a:solidFill>
              </a:rPr>
              <a:t>El jugador controla por medio del teclado el movimiento de las paletas y el lanzamiento inicial de la pelota</a:t>
            </a:r>
          </a:p>
          <a:p>
            <a:pPr marL="342900" indent="-342900" algn="l">
              <a:buFontTx/>
              <a:buChar char="-"/>
            </a:pPr>
            <a:r>
              <a:rPr lang="es-CO" sz="2400" dirty="0" smtClean="0">
                <a:solidFill>
                  <a:schemeClr val="bg1"/>
                </a:solidFill>
              </a:rPr>
              <a:t>Habrán obstáculos con diferente valor que irán sumando puntos al puntaje total</a:t>
            </a:r>
          </a:p>
          <a:p>
            <a:pPr marL="342900" indent="-342900" algn="l">
              <a:buFontTx/>
              <a:buChar char="-"/>
            </a:pPr>
            <a:r>
              <a:rPr lang="es-CO" sz="2400" dirty="0" smtClean="0">
                <a:solidFill>
                  <a:schemeClr val="bg1"/>
                </a:solidFill>
              </a:rPr>
              <a:t>La pelota con rebotar en determinados obstáculos o bordes del juego tomará velocidades distintas por lo que el jugador debe estar alerta</a:t>
            </a:r>
          </a:p>
          <a:p>
            <a:pPr marL="342900" indent="-342900" algn="l">
              <a:buFontTx/>
              <a:buChar char="-"/>
            </a:pPr>
            <a:r>
              <a:rPr lang="es-CO" sz="2400" dirty="0" smtClean="0">
                <a:solidFill>
                  <a:schemeClr val="bg1"/>
                </a:solidFill>
              </a:rPr>
              <a:t>Al llegar a los 2000pts se le otorgará al jugador una vida adicional</a:t>
            </a:r>
          </a:p>
          <a:p>
            <a:pPr marL="342900" indent="-342900" algn="l">
              <a:buFontTx/>
              <a:buChar char="-"/>
            </a:pPr>
            <a:endParaRPr lang="es-CO" sz="2400" dirty="0" smtClean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element14.com/community/servlet/JiveServlet/showImage/38-21309-230021/tkinter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-99392"/>
            <a:ext cx="4403107" cy="22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08520" y="-99392"/>
            <a:ext cx="9361040" cy="7128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4 Grupo"/>
          <p:cNvGrpSpPr/>
          <p:nvPr/>
        </p:nvGrpSpPr>
        <p:grpSpPr>
          <a:xfrm>
            <a:off x="-81406" y="692696"/>
            <a:ext cx="4608512" cy="6038673"/>
            <a:chOff x="251520" y="325074"/>
            <a:chExt cx="4948678" cy="65586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49" t="5998" r="7817" b="4344"/>
            <a:stretch/>
          </p:blipFill>
          <p:spPr bwMode="auto">
            <a:xfrm>
              <a:off x="251520" y="325074"/>
              <a:ext cx="4948678" cy="6558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395536" y="692696"/>
              <a:ext cx="2201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rgbClr val="00B0F0"/>
                  </a:solidFill>
                </a:rPr>
                <a:t>Player name: NAME</a:t>
              </a:r>
              <a:endParaRPr lang="es-CO" sz="1400" dirty="0">
                <a:solidFill>
                  <a:srgbClr val="00B0F0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397989" y="691207"/>
              <a:ext cx="1100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rgbClr val="00B0F0"/>
                  </a:solidFill>
                </a:rPr>
                <a:t>Score: ####</a:t>
              </a:r>
              <a:endParaRPr lang="es-CO" sz="1400" dirty="0">
                <a:solidFill>
                  <a:srgbClr val="00B0F0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995936" y="694185"/>
              <a:ext cx="720080" cy="306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>
                  <a:solidFill>
                    <a:srgbClr val="00B0F0"/>
                  </a:solidFill>
                </a:rPr>
                <a:t>Life: #</a:t>
              </a:r>
              <a:endParaRPr lang="es-CO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5148064" y="-33983"/>
            <a:ext cx="2793802" cy="1916880"/>
            <a:chOff x="4874542" y="244748"/>
            <a:chExt cx="4272118" cy="2809663"/>
          </a:xfrm>
        </p:grpSpPr>
        <p:pic>
          <p:nvPicPr>
            <p:cNvPr id="2051" name="Picture 3" descr="D:\Users\Galarza\Desktop\ProyectoPROGRAMACION\PINBALL\sprites\tyell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542" y="244748"/>
              <a:ext cx="1369587" cy="135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Users\Galarza\Desktop\ProyectoPROGRAMACION\PINBALL\sprites\t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073" y="244748"/>
              <a:ext cx="1369587" cy="1333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Users\Galarza\Desktop\ProyectoPROGRAMACION\PINBALL\sprites\tgreen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114" y="244748"/>
              <a:ext cx="1416959" cy="1380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Users\Galarza\Desktop\ProyectoPROGRAMACION\PINBALL\sprites\toran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20" y="1624807"/>
              <a:ext cx="1369587" cy="1346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D:\Users\Galarza\Desktop\ProyectoPROGRAMACION\PINBALL\sprites\tred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720" y="1682249"/>
              <a:ext cx="1369587" cy="137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14985" r="55509" b="15158"/>
          <a:stretch/>
        </p:blipFill>
        <p:spPr bwMode="auto">
          <a:xfrm>
            <a:off x="4527106" y="1919293"/>
            <a:ext cx="4688768" cy="493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08520" y="-99392"/>
            <a:ext cx="9361040" cy="7128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-56911" y="10509"/>
            <a:ext cx="9309431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CO" sz="2800" b="1" dirty="0">
                <a:solidFill>
                  <a:schemeClr val="bg1"/>
                </a:solidFill>
              </a:rPr>
              <a:t>Tkinter es </a:t>
            </a:r>
            <a:r>
              <a:rPr lang="es-CO" sz="2800" b="1" dirty="0" smtClean="0">
                <a:solidFill>
                  <a:schemeClr val="bg1"/>
                </a:solidFill>
              </a:rPr>
              <a:t>una mezcla de </a:t>
            </a:r>
            <a:r>
              <a:rPr lang="es-CO" sz="2800" b="1" dirty="0">
                <a:solidFill>
                  <a:schemeClr val="bg1"/>
                </a:solidFill>
              </a:rPr>
              <a:t>la biblioteca gráfica </a:t>
            </a:r>
            <a:r>
              <a:rPr lang="es-CO" sz="2800" b="1" dirty="0" err="1">
                <a:solidFill>
                  <a:schemeClr val="bg1"/>
                </a:solidFill>
              </a:rPr>
              <a:t>Tcl</a:t>
            </a:r>
            <a:r>
              <a:rPr lang="es-CO" sz="2800" b="1" dirty="0">
                <a:solidFill>
                  <a:schemeClr val="bg1"/>
                </a:solidFill>
              </a:rPr>
              <a:t>/</a:t>
            </a:r>
            <a:r>
              <a:rPr lang="es-CO" sz="2800" b="1" dirty="0" err="1">
                <a:solidFill>
                  <a:schemeClr val="bg1"/>
                </a:solidFill>
              </a:rPr>
              <a:t>Tk</a:t>
            </a:r>
            <a:r>
              <a:rPr lang="es-CO" sz="2800" b="1" dirty="0">
                <a:solidFill>
                  <a:schemeClr val="bg1"/>
                </a:solidFill>
              </a:rPr>
              <a:t> para el lenguaje de programación </a:t>
            </a:r>
            <a:r>
              <a:rPr lang="es-CO" sz="2800" b="1" dirty="0" smtClean="0">
                <a:solidFill>
                  <a:schemeClr val="bg1"/>
                </a:solidFill>
              </a:rPr>
              <a:t>Python </a:t>
            </a:r>
          </a:p>
          <a:p>
            <a:pPr algn="just"/>
            <a:endParaRPr lang="es-CO" sz="2800" b="1" dirty="0">
              <a:solidFill>
                <a:schemeClr val="bg1"/>
              </a:solidFill>
            </a:endParaRPr>
          </a:p>
          <a:p>
            <a:pPr algn="just"/>
            <a:r>
              <a:rPr lang="es-CO" sz="2800" b="1" dirty="0">
                <a:solidFill>
                  <a:schemeClr val="bg1"/>
                </a:solidFill>
              </a:rPr>
              <a:t>U</a:t>
            </a:r>
            <a:r>
              <a:rPr lang="es-CO" sz="2800" b="1" dirty="0" smtClean="0">
                <a:solidFill>
                  <a:schemeClr val="bg1"/>
                </a:solidFill>
              </a:rPr>
              <a:t>n </a:t>
            </a:r>
            <a:r>
              <a:rPr lang="es-CO" sz="2800" b="1" dirty="0">
                <a:solidFill>
                  <a:schemeClr val="bg1"/>
                </a:solidFill>
              </a:rPr>
              <a:t>estándar para la interfaz gráfica de usuario (GUI) para Python y es el que viene por defecto con la instalación para Microsoft </a:t>
            </a:r>
            <a:r>
              <a:rPr lang="es-CO" sz="2800" b="1" dirty="0" smtClean="0">
                <a:solidFill>
                  <a:schemeClr val="bg1"/>
                </a:solidFill>
              </a:rPr>
              <a:t>Windows</a:t>
            </a:r>
          </a:p>
          <a:p>
            <a:pPr algn="just"/>
            <a:endParaRPr lang="es-CO" sz="2800" b="1" dirty="0">
              <a:solidFill>
                <a:schemeClr val="bg1"/>
              </a:solidFill>
            </a:endParaRPr>
          </a:p>
          <a:p>
            <a:pPr algn="just"/>
            <a:r>
              <a:rPr lang="es-CO" sz="2800" b="1" dirty="0">
                <a:solidFill>
                  <a:schemeClr val="bg1"/>
                </a:solidFill>
              </a:rPr>
              <a:t>Con Tkinter podremos conseguir resultados casi tan buenos como con otras librerías </a:t>
            </a:r>
            <a:r>
              <a:rPr lang="es-CO" sz="2800" b="1" dirty="0" smtClean="0">
                <a:solidFill>
                  <a:schemeClr val="bg1"/>
                </a:solidFill>
              </a:rPr>
              <a:t>gráficas, teniendo en cuenta que para hacer trabajos mas complejos puede ser necesaria una plataforma mas robusta</a:t>
            </a:r>
          </a:p>
          <a:p>
            <a:pPr algn="just"/>
            <a:endParaRPr lang="es-CO" sz="2800" b="1" dirty="0">
              <a:solidFill>
                <a:schemeClr val="bg1"/>
              </a:solidFill>
            </a:endParaRPr>
          </a:p>
          <a:p>
            <a:pPr algn="just"/>
            <a:r>
              <a:rPr lang="es-CO" sz="2800" b="1" dirty="0">
                <a:solidFill>
                  <a:schemeClr val="bg1"/>
                </a:solidFill>
              </a:rPr>
              <a:t>Gracias a Tkinter veremos como interactuar con el usuario pidiéndole el ingreso de datos, capturando la pulsación de teclas, movimientos del mouse, entre algunas de las cosas que podremos lograr.</a:t>
            </a:r>
          </a:p>
        </p:txBody>
      </p:sp>
    </p:spTree>
    <p:extLst>
      <p:ext uri="{BB962C8B-B14F-4D97-AF65-F5344CB8AC3E}">
        <p14:creationId xmlns:p14="http://schemas.microsoft.com/office/powerpoint/2010/main" val="29352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236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PROYECTO DE PROGRAMACIÓN</vt:lpstr>
      <vt:lpstr>LIBRERÍA A USAR: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PROGRAMACIÓN</dc:title>
  <dc:creator>Galarza</dc:creator>
  <cp:lastModifiedBy>Galarza</cp:lastModifiedBy>
  <cp:revision>13</cp:revision>
  <dcterms:created xsi:type="dcterms:W3CDTF">2015-11-04T01:35:43Z</dcterms:created>
  <dcterms:modified xsi:type="dcterms:W3CDTF">2016-05-11T15:14:55Z</dcterms:modified>
</cp:coreProperties>
</file>