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60" r:id="rId2"/>
    <p:sldId id="531" r:id="rId3"/>
    <p:sldId id="788" r:id="rId4"/>
    <p:sldId id="863" r:id="rId5"/>
    <p:sldId id="823" r:id="rId6"/>
    <p:sldId id="850" r:id="rId7"/>
    <p:sldId id="824" r:id="rId8"/>
    <p:sldId id="859" r:id="rId9"/>
    <p:sldId id="860" r:id="rId10"/>
    <p:sldId id="864" r:id="rId11"/>
    <p:sldId id="865" r:id="rId12"/>
    <p:sldId id="867" r:id="rId13"/>
    <p:sldId id="868" r:id="rId14"/>
    <p:sldId id="6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4" autoAdjust="0"/>
    <p:restoredTop sz="86161" autoAdjust="0"/>
  </p:normalViewPr>
  <p:slideViewPr>
    <p:cSldViewPr snapToGrid="0">
      <p:cViewPr>
        <p:scale>
          <a:sx n="75" d="100"/>
          <a:sy n="75" d="100"/>
        </p:scale>
        <p:origin x="1635" y="828"/>
      </p:cViewPr>
      <p:guideLst>
        <p:guide orient="horz" pos="96"/>
        <p:guide pos="3817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9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 smtClean="0">
                <a:solidFill>
                  <a:schemeClr val="bg1"/>
                </a:solidFill>
              </a:rPr>
              <a:t>(</a:t>
            </a:r>
            <a:r>
              <a:rPr lang="en-US" altLang="ko-KR" sz="4800" dirty="0" smtClean="0">
                <a:solidFill>
                  <a:schemeClr val="bg1"/>
                </a:solidFill>
              </a:rPr>
              <a:t>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</a:rPr>
              <a:t>부그림</a:t>
            </a:r>
            <a:r>
              <a:rPr lang="ko-KR" altLang="en-US" sz="4400" dirty="0" smtClean="0">
                <a:solidFill>
                  <a:schemeClr val="bg1"/>
                </a:solidFill>
              </a:rPr>
              <a:t> 넣기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" y="803669"/>
            <a:ext cx="4515480" cy="26959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부그림</a:t>
            </a:r>
            <a:r>
              <a:rPr lang="ko-KR" altLang="en-US" sz="3200" dirty="0" smtClean="0"/>
              <a:t> 넣기 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inset_axes</a:t>
            </a:r>
            <a:r>
              <a:rPr lang="en-US" altLang="ko-KR" sz="3200" dirty="0"/>
              <a:t>)</a:t>
            </a:r>
            <a:endParaRPr lang="en-US" altLang="ko-KR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36466" y="2853289"/>
            <a:ext cx="6252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위 네 숫자 모두 </a:t>
            </a:r>
            <a:r>
              <a:rPr lang="en-US" altLang="ko-KR" b="1" dirty="0" smtClean="0">
                <a:solidFill>
                  <a:srgbClr val="FF0000"/>
                </a:solidFill>
              </a:rPr>
              <a:t>axes </a:t>
            </a:r>
            <a:r>
              <a:rPr lang="ko-KR" altLang="en-US" b="1" dirty="0" smtClean="0">
                <a:solidFill>
                  <a:srgbClr val="FF0000"/>
                </a:solidFill>
              </a:rPr>
              <a:t>전체 사이즈를 </a:t>
            </a:r>
            <a:r>
              <a:rPr lang="en-US" altLang="ko-KR" b="1" dirty="0" smtClean="0">
                <a:solidFill>
                  <a:srgbClr val="FF0000"/>
                </a:solidFill>
              </a:rPr>
              <a:t>1,1</a:t>
            </a:r>
            <a:r>
              <a:rPr lang="ko-KR" altLang="en-US" b="1" dirty="0" smtClean="0">
                <a:solidFill>
                  <a:srgbClr val="FF0000"/>
                </a:solidFill>
              </a:rPr>
              <a:t>로 했을 때의 값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x0, y0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부그림의</a:t>
            </a:r>
            <a:r>
              <a:rPr lang="ko-KR" altLang="en-US" b="1" dirty="0" smtClean="0">
                <a:solidFill>
                  <a:srgbClr val="FF0000"/>
                </a:solidFill>
              </a:rPr>
              <a:t> 왼쪽 아래의 상대적 좌표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3379" y="2430855"/>
            <a:ext cx="2116747" cy="367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4686" y="2429276"/>
            <a:ext cx="24432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[x0, y0, </a:t>
            </a:r>
            <a:r>
              <a:rPr lang="en-US" altLang="ko-KR" dirty="0"/>
              <a:t>width, height</a:t>
            </a:r>
            <a:r>
              <a:rPr lang="en-US" altLang="ko-KR" dirty="0" smtClean="0"/>
              <a:t>]</a:t>
            </a:r>
            <a:endParaRPr lang="en-US" dirty="0"/>
          </a:p>
        </p:txBody>
      </p:sp>
      <p:cxnSp>
        <p:nvCxnSpPr>
          <p:cNvPr id="17" name="직선 화살표 연결선 16"/>
          <p:cNvCxnSpPr>
            <a:stCxn id="13" idx="3"/>
            <a:endCxn id="15" idx="1"/>
          </p:cNvCxnSpPr>
          <p:nvPr/>
        </p:nvCxnSpPr>
        <p:spPr>
          <a:xfrm flipV="1">
            <a:off x="4580126" y="2613942"/>
            <a:ext cx="424560" cy="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73" y="3554301"/>
            <a:ext cx="4427657" cy="30565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4849" y="2430855"/>
            <a:ext cx="700760" cy="30355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4849" y="3118504"/>
            <a:ext cx="700760" cy="30355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19745" y="4765431"/>
            <a:ext cx="8515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(x0,y0)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8945503" y="4440115"/>
            <a:ext cx="145743" cy="325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6</a:t>
            </a:r>
            <a:endParaRPr lang="en-US" altLang="ko-KR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19" y="2942604"/>
            <a:ext cx="4601355" cy="3233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59" y="935810"/>
            <a:ext cx="579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평균이 </a:t>
            </a:r>
            <a:r>
              <a:rPr lang="en-US" altLang="ko-KR" b="1" dirty="0" smtClean="0"/>
              <a:t>2, </a:t>
            </a:r>
            <a:r>
              <a:rPr lang="ko-KR" altLang="en-US" b="1" dirty="0" smtClean="0"/>
              <a:t>표준편차</a:t>
            </a:r>
            <a:r>
              <a:rPr lang="en-US" altLang="ko-KR" b="1" dirty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인</a:t>
            </a:r>
            <a:r>
              <a:rPr lang="en-US" altLang="ko-KR" b="1" dirty="0"/>
              <a:t> </a:t>
            </a:r>
            <a:r>
              <a:rPr lang="ko-KR" altLang="en-US" b="1" dirty="0" smtClean="0"/>
              <a:t>정규분포에서 </a:t>
            </a:r>
            <a:r>
              <a:rPr lang="en-US" altLang="ko-KR" b="1" dirty="0" smtClean="0"/>
              <a:t>shape (100,2) </a:t>
            </a:r>
            <a:r>
              <a:rPr lang="ko-KR" altLang="en-US" b="1" dirty="0" smtClean="0"/>
              <a:t>샘플링 한 후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첫번째 열을 </a:t>
            </a:r>
            <a:r>
              <a:rPr lang="en-US" altLang="ko-KR" b="1" dirty="0" smtClean="0"/>
              <a:t>x</a:t>
            </a:r>
            <a:r>
              <a:rPr lang="ko-KR" altLang="en-US" b="1" dirty="0" smtClean="0"/>
              <a:t>로 두번째 열을 </a:t>
            </a:r>
            <a:r>
              <a:rPr lang="en-US" altLang="ko-KR" b="1" dirty="0" smtClean="0"/>
              <a:t>y</a:t>
            </a:r>
            <a:r>
              <a:rPr lang="ko-KR" altLang="en-US" b="1" dirty="0" smtClean="0"/>
              <a:t>로 하여 </a:t>
            </a:r>
            <a:r>
              <a:rPr lang="ko-KR" altLang="en-US" b="1" dirty="0">
                <a:solidFill>
                  <a:srgbClr val="FF0000"/>
                </a:solidFill>
              </a:rPr>
              <a:t>메인 그림에 </a:t>
            </a:r>
            <a:r>
              <a:rPr lang="ko-KR" altLang="en-US" b="1" dirty="0" smtClean="0"/>
              <a:t>그림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메인 그림의 </a:t>
            </a:r>
            <a:r>
              <a:rPr lang="en-US" altLang="ko-KR" b="1" dirty="0" smtClean="0"/>
              <a:t>1.5 &lt; x &lt; 2.5, 1.5 &lt; y &lt; 2.5 </a:t>
            </a:r>
            <a:r>
              <a:rPr lang="ko-KR" altLang="en-US" b="1" dirty="0" smtClean="0"/>
              <a:t>범위를 확대하여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부그림에</a:t>
            </a:r>
            <a:r>
              <a:rPr lang="ko-KR" altLang="en-US" b="1" dirty="0" smtClean="0"/>
              <a:t> 그림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43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918" y="890187"/>
            <a:ext cx="1038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두번째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세번째 </a:t>
            </a:r>
            <a:r>
              <a:rPr lang="en-US" altLang="ko-KR" sz="2400" b="1" dirty="0" smtClean="0"/>
              <a:t>bar </a:t>
            </a:r>
            <a:r>
              <a:rPr lang="ko-KR" altLang="en-US" sz="2400" b="1" dirty="0" smtClean="0"/>
              <a:t>확대해서 </a:t>
            </a:r>
            <a:r>
              <a:rPr lang="ko-KR" altLang="en-US" sz="2400" b="1" dirty="0" err="1" smtClean="0"/>
              <a:t>부그림에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넣기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ax1</a:t>
            </a:r>
            <a:r>
              <a:rPr lang="ko-KR" altLang="en-US" b="1" dirty="0" smtClean="0"/>
              <a:t>에 넣었더니 두 </a:t>
            </a:r>
            <a:r>
              <a:rPr lang="en-US" altLang="ko-KR" b="1" dirty="0" smtClean="0"/>
              <a:t>bar </a:t>
            </a:r>
            <a:r>
              <a:rPr lang="ko-KR" altLang="en-US" b="1" dirty="0" smtClean="0"/>
              <a:t>가 잘 구분이 되질 않았다</a:t>
            </a:r>
            <a:r>
              <a:rPr lang="en-US" altLang="ko-KR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코드를 조금 수정하여 </a:t>
            </a:r>
            <a:r>
              <a:rPr lang="en-US" altLang="ko-KR" b="1" dirty="0" smtClean="0"/>
              <a:t>ax2</a:t>
            </a:r>
            <a:r>
              <a:rPr lang="ko-KR" altLang="en-US" b="1" dirty="0" smtClean="0"/>
              <a:t>에 두 </a:t>
            </a:r>
            <a:r>
              <a:rPr lang="en-US" altLang="ko-KR" b="1" dirty="0" smtClean="0"/>
              <a:t>bar</a:t>
            </a:r>
            <a:r>
              <a:rPr lang="ko-KR" altLang="en-US" b="1" dirty="0" smtClean="0"/>
              <a:t>가 잘 </a:t>
            </a:r>
            <a:r>
              <a:rPr lang="ko-KR" altLang="en-US" b="1" dirty="0" err="1" smtClean="0"/>
              <a:t>구분될수</a:t>
            </a:r>
            <a:r>
              <a:rPr lang="ko-KR" altLang="en-US" b="1" dirty="0" smtClean="0"/>
              <a:t> 있도록 하시오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부그림의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y_tick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주의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3" y="2574122"/>
            <a:ext cx="8602610" cy="29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12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Contents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236" y="856387"/>
            <a:ext cx="7192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legend </a:t>
            </a:r>
            <a:r>
              <a:rPr lang="ko-KR" altLang="en-US" sz="2800" dirty="0" smtClean="0"/>
              <a:t>위치선정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부그림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2627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legend </a:t>
            </a:r>
            <a:r>
              <a:rPr lang="ko-KR" altLang="en-US" sz="4400" dirty="0" smtClean="0">
                <a:solidFill>
                  <a:schemeClr val="bg1"/>
                </a:solidFill>
              </a:rPr>
              <a:t>위치선정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4" y="3882480"/>
            <a:ext cx="10110861" cy="246699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41331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legend</a:t>
            </a:r>
            <a:r>
              <a:rPr lang="ko-KR" altLang="en-US" sz="3200" dirty="0" smtClean="0"/>
              <a:t> 다른 </a:t>
            </a:r>
            <a:r>
              <a:rPr lang="en-US" altLang="ko-KR" sz="3200" dirty="0" smtClean="0"/>
              <a:t>parameters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69" y="695496"/>
            <a:ext cx="5839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title: </a:t>
            </a:r>
            <a:r>
              <a:rPr lang="ko-KR" altLang="en-US" sz="2000" dirty="0" smtClean="0"/>
              <a:t>제목</a:t>
            </a:r>
            <a:endParaRPr lang="en-US" sz="2000" dirty="0" smtClean="0"/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FF0000"/>
                </a:solidFill>
              </a:rPr>
              <a:t>loc</a:t>
            </a:r>
            <a:r>
              <a:rPr lang="en-US" sz="2000" dirty="0" smtClean="0">
                <a:solidFill>
                  <a:srgbClr val="FF0000"/>
                </a:solidFill>
              </a:rPr>
              <a:t>: legend </a:t>
            </a:r>
            <a:r>
              <a:rPr lang="ko-KR" altLang="en-US" sz="2000" dirty="0" smtClean="0">
                <a:solidFill>
                  <a:srgbClr val="FF0000"/>
                </a:solidFill>
              </a:rPr>
              <a:t>위치 </a:t>
            </a:r>
            <a:r>
              <a:rPr lang="en-US" altLang="ko-KR" sz="2000" dirty="0" smtClean="0">
                <a:solidFill>
                  <a:srgbClr val="FF0000"/>
                </a:solidFill>
              </a:rPr>
              <a:t>(default: best)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FF0000"/>
                </a:solidFill>
              </a:rPr>
              <a:t>ncol</a:t>
            </a:r>
            <a:r>
              <a:rPr lang="en-US" sz="2000" dirty="0" smtClean="0">
                <a:solidFill>
                  <a:srgbClr val="FF0000"/>
                </a:solidFill>
              </a:rPr>
              <a:t>: legend</a:t>
            </a:r>
            <a:r>
              <a:rPr lang="ko-KR" altLang="en-US" sz="2000" dirty="0" smtClean="0">
                <a:solidFill>
                  <a:srgbClr val="FF0000"/>
                </a:solidFill>
              </a:rPr>
              <a:t>의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colum</a:t>
            </a:r>
            <a:r>
              <a:rPr lang="ko-KR" altLang="en-US" sz="2000" dirty="0" smtClean="0">
                <a:solidFill>
                  <a:srgbClr val="FF0000"/>
                </a:solidFill>
              </a:rPr>
              <a:t>의 개수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fontsize</a:t>
            </a:r>
            <a:endParaRPr lang="en-US" sz="2000" dirty="0" smtClean="0"/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title_fontsize</a:t>
            </a:r>
            <a:endParaRPr lang="en-US" sz="2000" dirty="0" smtClean="0"/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FF0000"/>
                </a:solidFill>
              </a:rPr>
              <a:t>bbox_to_anchor</a:t>
            </a:r>
            <a:r>
              <a:rPr lang="en-US" altLang="ko-KR" sz="2000" dirty="0">
                <a:solidFill>
                  <a:srgbClr val="FF0000"/>
                </a:solidFill>
              </a:rPr>
              <a:t>: legend </a:t>
            </a:r>
            <a:r>
              <a:rPr lang="ko-KR" altLang="en-US" sz="2000" dirty="0">
                <a:solidFill>
                  <a:srgbClr val="FF0000"/>
                </a:solidFill>
              </a:rPr>
              <a:t>위치의 기준을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정함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handles</a:t>
            </a:r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labels</a:t>
            </a:r>
          </a:p>
          <a:p>
            <a:pPr marL="542925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...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336" y="2602793"/>
            <a:ext cx="2447943" cy="3228999"/>
          </a:xfrm>
          <a:prstGeom prst="rect">
            <a:avLst/>
          </a:prstGeom>
        </p:spPr>
      </p:pic>
      <p:cxnSp>
        <p:nvCxnSpPr>
          <p:cNvPr id="10" name="꺾인 연결선 9"/>
          <p:cNvCxnSpPr>
            <a:endCxn id="8" idx="0"/>
          </p:cNvCxnSpPr>
          <p:nvPr/>
        </p:nvCxnSpPr>
        <p:spPr>
          <a:xfrm>
            <a:off x="7544883" y="1196087"/>
            <a:ext cx="2776425" cy="14067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19" y="3362819"/>
            <a:ext cx="3395147" cy="20662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56358" y="6006000"/>
            <a:ext cx="2916158" cy="299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5" y="1549339"/>
            <a:ext cx="11148502" cy="39082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위치 </a:t>
            </a:r>
            <a:r>
              <a:rPr lang="ko-KR" altLang="en-US" sz="3200" dirty="0" smtClean="0"/>
              <a:t>선정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bbox_to_anchor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79" y="2601167"/>
            <a:ext cx="604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ax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(0.5,1)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점에 </a:t>
            </a:r>
            <a:r>
              <a:rPr lang="en-US" altLang="ko-KR" b="1" dirty="0" smtClean="0">
                <a:solidFill>
                  <a:srgbClr val="FF0000"/>
                </a:solidFill>
              </a:rPr>
              <a:t>legend box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lower center</a:t>
            </a:r>
            <a:r>
              <a:rPr lang="ko-KR" altLang="en-US" b="1" dirty="0" smtClean="0">
                <a:solidFill>
                  <a:srgbClr val="FF0000"/>
                </a:solidFill>
              </a:rPr>
              <a:t>를 맞춘다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5955" y="3013683"/>
            <a:ext cx="8025532" cy="29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985" y="5798880"/>
            <a:ext cx="1155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3333FF"/>
                </a:solidFill>
              </a:rPr>
              <a:t>bbox_to_anchor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사용 안할 시</a:t>
            </a:r>
            <a:r>
              <a:rPr lang="en-US" altLang="ko-KR" dirty="0">
                <a:solidFill>
                  <a:srgbClr val="3333FF"/>
                </a:solidFill>
              </a:rPr>
              <a:t>: </a:t>
            </a:r>
            <a:r>
              <a:rPr lang="en-US" altLang="ko-KR" dirty="0" err="1"/>
              <a:t>loc</a:t>
            </a:r>
            <a:r>
              <a:rPr lang="ko-KR" altLang="en-US" dirty="0"/>
              <a:t>은 </a:t>
            </a:r>
            <a:r>
              <a:rPr lang="en-US" altLang="ko-KR" dirty="0"/>
              <a:t>legend box</a:t>
            </a:r>
            <a:r>
              <a:rPr lang="ko-KR" altLang="en-US" dirty="0"/>
              <a:t>의 </a:t>
            </a:r>
            <a:r>
              <a:rPr lang="en-US" altLang="ko-KR" dirty="0"/>
              <a:t>ax</a:t>
            </a:r>
            <a:r>
              <a:rPr lang="ko-KR" altLang="en-US" dirty="0"/>
              <a:t>상의 절대적 위치를 말한다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3333FF"/>
                </a:solidFill>
              </a:rPr>
              <a:t>bbox_to_anchor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>
                <a:solidFill>
                  <a:srgbClr val="3333FF"/>
                </a:solidFill>
              </a:rPr>
              <a:t>사용 시</a:t>
            </a:r>
            <a:r>
              <a:rPr lang="en-US" altLang="ko-KR" dirty="0" smtClean="0">
                <a:solidFill>
                  <a:srgbClr val="3333FF"/>
                </a:solidFill>
              </a:rPr>
              <a:t>: </a:t>
            </a:r>
            <a:r>
              <a:rPr lang="en-US" altLang="ko-KR" dirty="0" err="1" smtClean="0"/>
              <a:t>loc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처럼 동작하며</a:t>
            </a:r>
            <a:r>
              <a:rPr lang="en-US" altLang="ko-KR" dirty="0" smtClean="0"/>
              <a:t>, legend </a:t>
            </a:r>
            <a:r>
              <a:rPr lang="en-US" altLang="ko-KR" dirty="0" smtClean="0"/>
              <a:t>box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box_to_anchor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시킨다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39" y="884882"/>
            <a:ext cx="2437785" cy="1579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71837" y="1245058"/>
            <a:ext cx="62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ax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83975" y="637173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(0,1)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3975" y="210282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(0,0)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78105" y="210282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(1,0)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78105" y="63717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(1,1)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88" y="1112326"/>
            <a:ext cx="8517224" cy="503447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위치 </a:t>
            </a:r>
            <a:r>
              <a:rPr lang="ko-KR" altLang="en-US" sz="3200" dirty="0" smtClean="0"/>
              <a:t>선정</a:t>
            </a:r>
            <a:r>
              <a:rPr lang="en-US" altLang="ko-KR" sz="3200" dirty="0" smtClean="0">
                <a:solidFill>
                  <a:schemeClr val="bg1"/>
                </a:solidFill>
              </a:rPr>
              <a:t>: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bbox_to_anchor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121" y="2494989"/>
            <a:ext cx="4810160" cy="34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660" y="892935"/>
            <a:ext cx="65053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생성한 </a:t>
            </a:r>
            <a:r>
              <a:rPr lang="en-US" altLang="ko-KR" dirty="0" smtClean="0"/>
              <a:t>d1,d2,d3</a:t>
            </a:r>
            <a:r>
              <a:rPr lang="ko-KR" altLang="en-US" dirty="0" smtClean="0"/>
              <a:t>를 가지고 아래와 같은 그림을 시각화 하시오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boxplot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scatter with random variation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legend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9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2" y="811840"/>
            <a:ext cx="7315258" cy="11715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15" y="2987990"/>
            <a:ext cx="4362482" cy="21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277</Words>
  <Application>Microsoft Office PowerPoint</Application>
  <PresentationFormat>와이드스크린</PresentationFormat>
  <Paragraphs>51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데이터 시각화 (2024)</vt:lpstr>
      <vt:lpstr>12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1309</cp:revision>
  <dcterms:created xsi:type="dcterms:W3CDTF">2017-09-01T05:40:26Z</dcterms:created>
  <dcterms:modified xsi:type="dcterms:W3CDTF">2024-11-15T02:40:36Z</dcterms:modified>
</cp:coreProperties>
</file>