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60" r:id="rId2"/>
    <p:sldId id="615" r:id="rId3"/>
    <p:sldId id="616" r:id="rId4"/>
    <p:sldId id="639" r:id="rId5"/>
    <p:sldId id="640" r:id="rId6"/>
    <p:sldId id="641" r:id="rId7"/>
    <p:sldId id="642" r:id="rId8"/>
    <p:sldId id="649" r:id="rId9"/>
    <p:sldId id="650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661" r:id="rId18"/>
    <p:sldId id="660" r:id="rId19"/>
    <p:sldId id="663" r:id="rId20"/>
    <p:sldId id="664" r:id="rId21"/>
    <p:sldId id="665" r:id="rId22"/>
    <p:sldId id="4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6" autoAdjust="0"/>
    <p:restoredTop sz="86161" autoAdjust="0"/>
  </p:normalViewPr>
  <p:slideViewPr>
    <p:cSldViewPr snapToGrid="0">
      <p:cViewPr varScale="1">
        <p:scale>
          <a:sx n="116" d="100"/>
          <a:sy n="116" d="100"/>
        </p:scale>
        <p:origin x="204" y="69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7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1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9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1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2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9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3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 smtClean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from data 1</a:t>
            </a:r>
            <a:endParaRPr lang="ko-KR" altLang="en-US" sz="3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41" y="2103181"/>
            <a:ext cx="3674970" cy="35360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5142" y="952769"/>
            <a:ext cx="761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en-US" altLang="ko-KR" dirty="0" smtClean="0"/>
              <a:t>3w_d1.txt</a:t>
            </a:r>
            <a:r>
              <a:rPr lang="ko-KR" altLang="en-US" dirty="0"/>
              <a:t>를 읽어서 </a:t>
            </a:r>
            <a:r>
              <a:rPr lang="en-US" altLang="ko-KR" dirty="0"/>
              <a:t>X,Y</a:t>
            </a:r>
            <a:r>
              <a:rPr lang="ko-KR" altLang="en-US" dirty="0"/>
              <a:t>에 대하여 </a:t>
            </a:r>
            <a:r>
              <a:rPr lang="en-US" altLang="ko-KR" dirty="0"/>
              <a:t>plot</a:t>
            </a:r>
            <a:r>
              <a:rPr lang="ko-KR" altLang="en-US" dirty="0"/>
              <a:t>함수로 그림을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시작하는 정수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33" y="2133854"/>
            <a:ext cx="5022350" cy="28869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73" y="2052126"/>
            <a:ext cx="720123" cy="30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plot from data 2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5142" y="952769"/>
            <a:ext cx="675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en-US" altLang="ko-KR" dirty="0"/>
              <a:t>data_p41.txt</a:t>
            </a:r>
            <a:r>
              <a:rPr lang="ko-KR" altLang="en-US" dirty="0"/>
              <a:t>를 읽어서 </a:t>
            </a:r>
            <a:r>
              <a:rPr lang="en-US" altLang="ko-KR" dirty="0"/>
              <a:t>Y1,Y2,Y3</a:t>
            </a:r>
            <a:r>
              <a:rPr lang="ko-KR" altLang="en-US" dirty="0"/>
              <a:t>에 대하여 </a:t>
            </a:r>
            <a:r>
              <a:rPr lang="en-US" altLang="ko-KR" dirty="0"/>
              <a:t>plot </a:t>
            </a:r>
            <a:r>
              <a:rPr lang="ko-KR" altLang="en-US" dirty="0"/>
              <a:t>하시오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시작하는 정수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95C92-460F-E361-A774-407B892F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68" y="2582990"/>
            <a:ext cx="6808343" cy="254294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59" y="1687085"/>
            <a:ext cx="4241342" cy="5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418" y="858306"/>
            <a:ext cx="8687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3w_2d.txt </a:t>
            </a:r>
            <a:r>
              <a:rPr lang="ko-KR" altLang="en-US" dirty="0" smtClean="0"/>
              <a:t>파일을 읽어서 다음과 </a:t>
            </a:r>
            <a:r>
              <a:rPr lang="ko-KR" altLang="en-US" dirty="0"/>
              <a:t>같이 </a:t>
            </a:r>
            <a:r>
              <a:rPr lang="en-US" altLang="ko-KR" dirty="0"/>
              <a:t>marker, line, color</a:t>
            </a:r>
            <a:r>
              <a:rPr lang="ko-KR" altLang="en-US" dirty="0"/>
              <a:t>를 지정하여 </a:t>
            </a:r>
            <a:r>
              <a:rPr lang="en-US" altLang="ko-KR" dirty="0"/>
              <a:t>plot</a:t>
            </a:r>
            <a:r>
              <a:rPr lang="ko-KR" altLang="en-US" dirty="0" smtClean="0"/>
              <a:t>하시오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(axes plot</a:t>
            </a:r>
            <a:r>
              <a:rPr lang="ko-KR" altLang="en-US" dirty="0" smtClean="0"/>
              <a:t>을 사용하여 개별로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4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85" y="1664785"/>
            <a:ext cx="4146270" cy="40322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1939402"/>
            <a:ext cx="1523568" cy="329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 </a:t>
            </a:r>
            <a:r>
              <a:rPr lang="en-US" altLang="ko-KR" sz="3200" dirty="0" smtClean="0">
                <a:solidFill>
                  <a:schemeClr val="bg1"/>
                </a:solidFill>
              </a:rPr>
              <a:t>5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142" y="952769"/>
            <a:ext cx="1170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3w_d3.txt</a:t>
            </a:r>
            <a:r>
              <a:rPr lang="ko-KR" altLang="en-US" dirty="0"/>
              <a:t>를 읽어서 각</a:t>
            </a:r>
            <a:r>
              <a:rPr lang="en-US" altLang="ko-KR" dirty="0"/>
              <a:t> </a:t>
            </a:r>
            <a:r>
              <a:rPr lang="ko-KR" altLang="en-US" dirty="0"/>
              <a:t>열 </a:t>
            </a:r>
            <a:r>
              <a:rPr lang="en-US" altLang="ko-KR" dirty="0"/>
              <a:t>(Y1,Y2,Y3...Y10)</a:t>
            </a:r>
            <a:r>
              <a:rPr lang="ko-KR" altLang="en-US" dirty="0"/>
              <a:t>에 대하여 </a:t>
            </a:r>
            <a:r>
              <a:rPr lang="en-US" altLang="ko-KR" dirty="0"/>
              <a:t>plot </a:t>
            </a:r>
            <a:r>
              <a:rPr lang="ko-KR" altLang="en-US" dirty="0"/>
              <a:t>하시오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(X</a:t>
            </a:r>
            <a:r>
              <a:rPr lang="ko-KR" altLang="en-US" dirty="0"/>
              <a:t>는 </a:t>
            </a:r>
            <a:r>
              <a:rPr lang="en-US" altLang="ko-KR" dirty="0"/>
              <a:t>0,1,…,</a:t>
            </a:r>
            <a:r>
              <a:rPr lang="en-US" altLang="ko-KR" dirty="0" smtClean="0"/>
              <a:t>n-1. n: </a:t>
            </a:r>
            <a:r>
              <a:rPr lang="ko-KR" altLang="en-US" dirty="0" smtClean="0"/>
              <a:t>행의 개수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B0327-0C38-615A-9B5B-0AC1FBA733C9}"/>
              </a:ext>
            </a:extLst>
          </p:cNvPr>
          <p:cNvSpPr txBox="1"/>
          <p:nvPr/>
        </p:nvSpPr>
        <p:spPr>
          <a:xfrm>
            <a:off x="974924" y="2654025"/>
            <a:ext cx="217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axe</a:t>
            </a:r>
            <a:r>
              <a:rPr lang="ko-KR" altLang="en-US" dirty="0"/>
              <a:t> </a:t>
            </a:r>
            <a:r>
              <a:rPr lang="ko-KR" altLang="en-US" dirty="0" err="1"/>
              <a:t>plot</a:t>
            </a:r>
            <a:r>
              <a:rPr lang="ko-KR" altLang="en-US" dirty="0"/>
              <a:t>,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loop</a:t>
            </a:r>
            <a:r>
              <a:rPr lang="ko-KR" alt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1A03B-1EEE-FD11-9634-88CC03345C06}"/>
              </a:ext>
            </a:extLst>
          </p:cNvPr>
          <p:cNvSpPr txBox="1"/>
          <p:nvPr/>
        </p:nvSpPr>
        <p:spPr>
          <a:xfrm>
            <a:off x="3828657" y="2648861"/>
            <a:ext cx="1546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(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plot</a:t>
            </a:r>
            <a:r>
              <a:rPr lang="ko-KR" alt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8237-16B6-C22D-41D1-84020EBFA4FD}"/>
              </a:ext>
            </a:extLst>
          </p:cNvPr>
          <p:cNvSpPr txBox="1"/>
          <p:nvPr/>
        </p:nvSpPr>
        <p:spPr>
          <a:xfrm>
            <a:off x="6096000" y="1858998"/>
            <a:ext cx="2462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(</a:t>
            </a:r>
            <a:r>
              <a:rPr lang="ko-KR" altLang="en-US" dirty="0" err="1" smtClean="0"/>
              <a:t>column</a:t>
            </a:r>
            <a:r>
              <a:rPr lang="ko-KR" altLang="en-US" dirty="0" smtClean="0"/>
              <a:t> 평균이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50 </a:t>
            </a:r>
            <a:r>
              <a:rPr lang="ko-KR" altLang="en-US" dirty="0">
                <a:solidFill>
                  <a:srgbClr val="FF0000"/>
                </a:solidFill>
              </a:rPr>
              <a:t>이상 80이하인 컬럼은 </a:t>
            </a:r>
            <a:r>
              <a:rPr lang="ko-KR" altLang="en-US" dirty="0" smtClean="0">
                <a:solidFill>
                  <a:srgbClr val="FF0000"/>
                </a:solidFill>
              </a:rPr>
              <a:t>빨간색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>
                <a:solidFill>
                  <a:srgbClr val="3333FF"/>
                </a:solidFill>
              </a:rPr>
              <a:t>나머지 </a:t>
            </a:r>
            <a:r>
              <a:rPr lang="ko-KR" altLang="en-US" dirty="0" err="1">
                <a:solidFill>
                  <a:srgbClr val="3333FF"/>
                </a:solidFill>
              </a:rPr>
              <a:t>컬림은</a:t>
            </a:r>
            <a:r>
              <a:rPr lang="ko-KR" altLang="en-US" dirty="0">
                <a:solidFill>
                  <a:srgbClr val="3333FF"/>
                </a:solidFill>
              </a:rPr>
              <a:t> 파란색</a:t>
            </a:r>
            <a:r>
              <a:rPr lang="ko-KR" altLang="en-US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3059327"/>
            <a:ext cx="10881679" cy="3798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B48237-16B6-C22D-41D1-84020EBFA4FD}"/>
              </a:ext>
            </a:extLst>
          </p:cNvPr>
          <p:cNvSpPr txBox="1"/>
          <p:nvPr/>
        </p:nvSpPr>
        <p:spPr>
          <a:xfrm>
            <a:off x="8696587" y="2094863"/>
            <a:ext cx="2465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Y1, Y4, Y5, Y9 column</a:t>
            </a:r>
            <a:r>
              <a:rPr lang="ko-KR" altLang="en-US" dirty="0" smtClean="0">
                <a:solidFill>
                  <a:srgbClr val="FF0000"/>
                </a:solidFill>
              </a:rPr>
              <a:t>은 빨간색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3333FF"/>
                </a:solidFill>
              </a:rPr>
              <a:t>나머지 컬럼은 파란색</a:t>
            </a:r>
            <a:r>
              <a:rPr lang="ko-KR" altLang="en-US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7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5790" y="2628181"/>
            <a:ext cx="10980420" cy="12649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scatter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15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0020" y="870590"/>
            <a:ext cx="103323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scatter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X,Y</a:t>
            </a:r>
            <a:r>
              <a:rPr lang="ko-KR" altLang="en-US" sz="2000" dirty="0" smtClean="0"/>
              <a:t>를 점으로 나타내는 함수</a:t>
            </a: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plot</a:t>
            </a:r>
            <a:r>
              <a:rPr lang="ko-KR" altLang="en-US" sz="2000" dirty="0" smtClean="0"/>
              <a:t>함수에서도 구현이 가능하지만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점들만 나타낼 때에는 </a:t>
            </a:r>
            <a:r>
              <a:rPr lang="en-US" altLang="ko-KR" sz="2000" dirty="0" smtClean="0"/>
              <a:t>scatter </a:t>
            </a:r>
            <a:r>
              <a:rPr lang="ko-KR" altLang="en-US" sz="2000" dirty="0" smtClean="0"/>
              <a:t>함수가 적합함</a:t>
            </a:r>
            <a:endParaRPr lang="en-US" altLang="ko-KR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cf</a:t>
            </a:r>
            <a:r>
              <a:rPr lang="en-US" altLang="ko-KR" sz="2000" dirty="0" smtClean="0"/>
              <a:t>) plot </a:t>
            </a:r>
            <a:r>
              <a:rPr lang="ko-KR" altLang="en-US" sz="2000" dirty="0"/>
              <a:t>함수는 한점이 다른 점을 따라가는 </a:t>
            </a:r>
            <a:r>
              <a:rPr lang="ko-KR" altLang="en-US" sz="2000" dirty="0" smtClean="0"/>
              <a:t>형태로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데이터의 순서가 의미를 갖는 데이터에 사용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scatter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028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6769" y="167591"/>
            <a:ext cx="9901429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scatter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5" y="943504"/>
            <a:ext cx="9665993" cy="3308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15" y="167591"/>
            <a:ext cx="1029091" cy="638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50" y="4940268"/>
            <a:ext cx="3122799" cy="5334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8257" y="4464032"/>
            <a:ext cx="492443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571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scatter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3" y="1156510"/>
            <a:ext cx="3414737" cy="17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28" y="3010217"/>
            <a:ext cx="3067072" cy="27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9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91D101-A5AC-C3CD-6FB5-7DF91071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4" y="955755"/>
            <a:ext cx="3700830" cy="200735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18229" y="1851831"/>
            <a:ext cx="1954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3317" y="1667165"/>
            <a:ext cx="5780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(0~1) </a:t>
            </a:r>
            <a:r>
              <a:rPr lang="ko-KR" altLang="en-US" dirty="0"/>
              <a:t>범위의 </a:t>
            </a:r>
            <a:r>
              <a:rPr lang="en-US" altLang="ko-KR" dirty="0"/>
              <a:t>uniform distribution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추출한 값으로</a:t>
            </a:r>
            <a:endParaRPr lang="en-US" altLang="ko-KR" dirty="0"/>
          </a:p>
          <a:p>
            <a:r>
              <a:rPr lang="en-US" altLang="ko-KR" dirty="0"/>
              <a:t>1000 by 2 matrix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1238" y="273227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2239" y="270554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0082" y="1865181"/>
            <a:ext cx="167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numpy</a:t>
            </a:r>
            <a:r>
              <a:rPr lang="en-US" altLang="ko-KR" sz="1600" dirty="0">
                <a:solidFill>
                  <a:srgbClr val="FF0000"/>
                </a:solidFill>
              </a:rPr>
              <a:t> package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scatter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B1B885-4B36-C2E9-4D05-BE50906C7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93" y="3265037"/>
            <a:ext cx="3362195" cy="32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110" y="854950"/>
            <a:ext cx="82087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아래 그림과 같이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개의 </a:t>
            </a:r>
            <a:r>
              <a:rPr lang="ko-KR" altLang="en-US" sz="2000" dirty="0"/>
              <a:t>점을 두 가지 색깔로 </a:t>
            </a:r>
            <a:r>
              <a:rPr lang="en-US" altLang="ko-KR" sz="2000" dirty="0"/>
              <a:t>scatter plot </a:t>
            </a:r>
            <a:r>
              <a:rPr lang="ko-KR" altLang="en-US" sz="2000" dirty="0"/>
              <a:t>하시오</a:t>
            </a:r>
            <a:endParaRPr lang="en-US" altLang="ko-KR" sz="2000" dirty="0"/>
          </a:p>
          <a:p>
            <a:pPr marL="355600">
              <a:lnSpc>
                <a:spcPct val="150000"/>
              </a:lnSpc>
              <a:tabLst>
                <a:tab pos="444500" algn="l"/>
              </a:tabLst>
            </a:pPr>
            <a:r>
              <a:rPr lang="en-US" altLang="ko-KR" dirty="0"/>
              <a:t>-    </a:t>
            </a:r>
            <a:r>
              <a:rPr lang="ko-KR" altLang="en-US" dirty="0"/>
              <a:t>각 점의 </a:t>
            </a:r>
            <a:r>
              <a:rPr lang="en-US" altLang="ko-KR" dirty="0"/>
              <a:t>x, y </a:t>
            </a:r>
            <a:r>
              <a:rPr lang="ko-KR" altLang="en-US" dirty="0"/>
              <a:t>좌표는 </a:t>
            </a:r>
            <a:r>
              <a:rPr lang="en-US" altLang="ko-KR" dirty="0"/>
              <a:t>0~1</a:t>
            </a:r>
            <a:r>
              <a:rPr lang="ko-KR" altLang="en-US" dirty="0"/>
              <a:t>에서 </a:t>
            </a:r>
            <a:r>
              <a:rPr lang="en-US" altLang="ko-KR" dirty="0"/>
              <a:t>uniform</a:t>
            </a:r>
            <a:r>
              <a:rPr lang="ko-KR" altLang="en-US" dirty="0"/>
              <a:t>하게 </a:t>
            </a:r>
            <a:r>
              <a:rPr lang="en-US" altLang="ko-KR" dirty="0"/>
              <a:t>sampling</a:t>
            </a:r>
            <a:r>
              <a:rPr lang="ko-KR" altLang="en-US" dirty="0"/>
              <a:t>한 값</a:t>
            </a:r>
            <a:endParaRPr lang="en-US" altLang="ko-KR" dirty="0"/>
          </a:p>
          <a:p>
            <a:pPr marL="641350" indent="-285750">
              <a:lnSpc>
                <a:spcPct val="150000"/>
              </a:lnSpc>
              <a:buFontTx/>
              <a:buChar char="-"/>
              <a:tabLst>
                <a:tab pos="444500" algn="l"/>
              </a:tabLst>
            </a:pP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빨강</a:t>
            </a:r>
            <a:r>
              <a:rPr lang="en-US" altLang="ko-KR" dirty="0" smtClean="0"/>
              <a:t> </a:t>
            </a:r>
            <a:r>
              <a:rPr lang="ko-KR" altLang="en-US" dirty="0"/>
              <a:t>그룹의 </a:t>
            </a:r>
            <a:r>
              <a:rPr lang="en-US" altLang="ko-KR" dirty="0"/>
              <a:t>x </a:t>
            </a:r>
            <a:r>
              <a:rPr lang="ko-KR" altLang="en-US" dirty="0"/>
              <a:t>좌표는 </a:t>
            </a:r>
            <a:r>
              <a:rPr lang="en-US" altLang="ko-KR" dirty="0"/>
              <a:t>0~0.5, </a:t>
            </a:r>
            <a:r>
              <a:rPr lang="ko-KR" altLang="en-US" dirty="0">
                <a:solidFill>
                  <a:srgbClr val="0070C0"/>
                </a:solidFill>
              </a:rPr>
              <a:t>파랑</a:t>
            </a:r>
            <a:r>
              <a:rPr lang="en-US" altLang="ko-KR" dirty="0"/>
              <a:t> </a:t>
            </a:r>
            <a:r>
              <a:rPr lang="ko-KR" altLang="en-US" dirty="0"/>
              <a:t>그룹의 </a:t>
            </a:r>
            <a:r>
              <a:rPr lang="en-US" altLang="ko-KR" dirty="0"/>
              <a:t>x </a:t>
            </a:r>
            <a:r>
              <a:rPr lang="ko-KR" altLang="en-US" dirty="0"/>
              <a:t>좌표는</a:t>
            </a:r>
            <a:r>
              <a:rPr lang="en-US" altLang="ko-KR" dirty="0"/>
              <a:t> </a:t>
            </a:r>
            <a:r>
              <a:rPr lang="en-US" altLang="ko-KR" dirty="0" smtClean="0"/>
              <a:t>0.5~1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6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431" y="2638611"/>
            <a:ext cx="2959623" cy="29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3" y="3517533"/>
            <a:ext cx="7508273" cy="31936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1137" y="1073064"/>
            <a:ext cx="679532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아래 그림과 같이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개의 </a:t>
            </a:r>
            <a:r>
              <a:rPr lang="ko-KR" altLang="en-US" sz="1600" dirty="0"/>
              <a:t>점을 두 가지 색깔로 </a:t>
            </a:r>
            <a:r>
              <a:rPr lang="en-US" altLang="ko-KR" sz="1600" dirty="0"/>
              <a:t>scatter plot </a:t>
            </a:r>
            <a:r>
              <a:rPr lang="ko-KR" altLang="en-US" sz="1600" dirty="0"/>
              <a:t>하시오</a:t>
            </a:r>
            <a:endParaRPr lang="en-US" altLang="ko-KR" sz="1600" dirty="0"/>
          </a:p>
          <a:p>
            <a:pPr marL="355600">
              <a:lnSpc>
                <a:spcPct val="150000"/>
              </a:lnSpc>
              <a:tabLst>
                <a:tab pos="444500" algn="l"/>
              </a:tabLst>
            </a:pPr>
            <a:r>
              <a:rPr lang="en-US" altLang="ko-KR" sz="1400" dirty="0"/>
              <a:t>-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의 값이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값보다 큰 경우</a:t>
            </a:r>
            <a:r>
              <a:rPr lang="en-US" altLang="ko-KR" sz="1400" dirty="0" smtClean="0"/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빨강</a:t>
            </a:r>
            <a:r>
              <a:rPr lang="en-US" altLang="ko-KR" sz="1400" dirty="0" smtClean="0">
                <a:solidFill>
                  <a:srgbClr val="FF0000"/>
                </a:solidFill>
              </a:rPr>
              <a:t/>
            </a:r>
            <a:br>
              <a:rPr lang="en-US" altLang="ko-KR" sz="1400" dirty="0" smtClean="0">
                <a:solidFill>
                  <a:srgbClr val="FF0000"/>
                </a:solidFill>
              </a:rPr>
            </a:br>
            <a:r>
              <a:rPr lang="en-US" altLang="ko-KR" sz="1400" dirty="0" smtClean="0"/>
              <a:t>- X</a:t>
            </a:r>
            <a:r>
              <a:rPr lang="ko-KR" altLang="en-US" sz="1400" dirty="0"/>
              <a:t>의 값이 </a:t>
            </a:r>
            <a:r>
              <a:rPr lang="en-US" altLang="ko-KR" sz="1400" dirty="0"/>
              <a:t>Y</a:t>
            </a:r>
            <a:r>
              <a:rPr lang="ko-KR" altLang="en-US" sz="1400" dirty="0"/>
              <a:t>값보다 </a:t>
            </a:r>
            <a:r>
              <a:rPr lang="ko-KR" altLang="en-US" sz="1400" dirty="0" smtClean="0"/>
              <a:t>작은 </a:t>
            </a:r>
            <a:r>
              <a:rPr lang="ko-KR" altLang="en-US" sz="1400" dirty="0"/>
              <a:t>경우</a:t>
            </a:r>
            <a:r>
              <a:rPr lang="en-US" altLang="ko-KR" sz="1400" dirty="0"/>
              <a:t>: </a:t>
            </a:r>
            <a:r>
              <a:rPr lang="ko-KR" altLang="en-US" sz="1400" dirty="0" smtClean="0">
                <a:solidFill>
                  <a:srgbClr val="3333FF"/>
                </a:solidFill>
              </a:rPr>
              <a:t>파랑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altLang="ko-KR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 smtClean="0"/>
              <a:t>7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1" y="945112"/>
            <a:ext cx="4029104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특정 함수에 </a:t>
            </a:r>
            <a:r>
              <a:rPr lang="en-US" altLang="ko-KR" sz="3200" dirty="0"/>
              <a:t>noise </a:t>
            </a:r>
            <a:r>
              <a:rPr lang="ko-KR" altLang="en-US" sz="3200" dirty="0"/>
              <a:t>추가해서 </a:t>
            </a:r>
            <a:r>
              <a:rPr lang="en-US" altLang="ko-KR" sz="3200" dirty="0"/>
              <a:t>scatter </a:t>
            </a:r>
            <a:r>
              <a:rPr lang="ko-KR" altLang="en-US" sz="3200" dirty="0"/>
              <a:t>해보기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40" y="979086"/>
            <a:ext cx="4662522" cy="2976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08" y="2988691"/>
            <a:ext cx="6910438" cy="36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786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Contents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376236" y="856387"/>
            <a:ext cx="71929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plot </a:t>
            </a:r>
            <a:r>
              <a:rPr lang="ko-KR" altLang="en-US" sz="2800" dirty="0" smtClean="0"/>
              <a:t>함수</a:t>
            </a:r>
            <a:endParaRPr lang="en-US" altLang="ko-KR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sin</a:t>
            </a:r>
            <a:r>
              <a:rPr lang="ko-KR" altLang="en-US" sz="2800" dirty="0" smtClean="0"/>
              <a:t>곡선 그리기</a:t>
            </a:r>
            <a:endParaRPr lang="en-US" altLang="ko-KR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기울기 함수 그리기</a:t>
            </a:r>
            <a:endParaRPr lang="en-US" altLang="ko-KR" sz="28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파일 읽어서 그리기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scatter </a:t>
            </a:r>
            <a:r>
              <a:rPr lang="ko-KR" altLang="en-US" sz="2800" dirty="0" smtClean="0"/>
              <a:t>함수 소개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65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sin </a:t>
            </a:r>
            <a:r>
              <a:rPr lang="ko-KR" altLang="en-US" sz="3200" dirty="0"/>
              <a:t>곡선 </a:t>
            </a:r>
            <a:r>
              <a:rPr lang="ko-KR" altLang="en-US" sz="3200" dirty="0" smtClean="0"/>
              <a:t>그리기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9" y="865593"/>
            <a:ext cx="4238478" cy="4537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45" y="931053"/>
            <a:ext cx="4476783" cy="44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603" y="871491"/>
            <a:ext cx="434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linspace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sin</a:t>
            </a:r>
            <a:r>
              <a:rPr lang="ko-KR" altLang="en-US" dirty="0" smtClean="0"/>
              <a:t>함수를 사용하여</a:t>
            </a:r>
            <a:endParaRPr lang="en-US" altLang="ko-KR" dirty="0" smtClean="0"/>
          </a:p>
          <a:p>
            <a:r>
              <a:rPr lang="ko-KR" altLang="en-US" dirty="0" smtClean="0"/>
              <a:t>오른쪽과 같은 그림을 </a:t>
            </a:r>
            <a:r>
              <a:rPr lang="ko-KR" altLang="en-US" dirty="0" err="1" smtClean="0"/>
              <a:t>그리시오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 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1491"/>
            <a:ext cx="5210213" cy="56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67" y="1171531"/>
            <a:ext cx="5561530" cy="3326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3404" y="341627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sin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그린다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1645" y="3748075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그 위에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cos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을 그린다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다중 곡선 그리기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21" y="1045618"/>
            <a:ext cx="6004617" cy="36406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61404" y="1599120"/>
            <a:ext cx="26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 axes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는 하나만 생성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" y="833924"/>
            <a:ext cx="4918999" cy="38203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9208" y="2040193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element wise operation in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numpy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18316" y="1798003"/>
            <a:ext cx="684362" cy="243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707" y="880812"/>
            <a:ext cx="4681537" cy="268262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다중 곡선 그리기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096000" y="3950739"/>
            <a:ext cx="5488984" cy="2697712"/>
            <a:chOff x="5635318" y="3823738"/>
            <a:chExt cx="5848956" cy="287851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4418" y="3823738"/>
              <a:ext cx="2509856" cy="37624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5318" y="3825682"/>
              <a:ext cx="2600154" cy="38105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89181" y="387694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0124" y="4199978"/>
              <a:ext cx="4473276" cy="2502277"/>
            </a:xfrm>
            <a:prstGeom prst="rect">
              <a:avLst/>
            </a:prstGeom>
          </p:spPr>
        </p:pic>
      </p:grpSp>
      <p:sp>
        <p:nvSpPr>
          <p:cNvPr id="19" name="오른쪽 화살표 18"/>
          <p:cNvSpPr/>
          <p:nvPr/>
        </p:nvSpPr>
        <p:spPr>
          <a:xfrm>
            <a:off x="5344116" y="1620341"/>
            <a:ext cx="704850" cy="839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769" y="952902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아래와 같이  두 개의 </a:t>
            </a:r>
            <a:r>
              <a:rPr lang="en-US" altLang="ko-KR" dirty="0" smtClean="0"/>
              <a:t>axes</a:t>
            </a:r>
            <a:r>
              <a:rPr lang="ko-KR" altLang="en-US" dirty="0" smtClean="0"/>
              <a:t>에 그림을 </a:t>
            </a:r>
            <a:r>
              <a:rPr lang="ko-KR" altLang="en-US" dirty="0" err="1" smtClean="0"/>
              <a:t>그리시오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1) ax1: y=sin(x)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2) ax2: y=sin(x)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보다 큰 경우 </a:t>
            </a:r>
            <a:r>
              <a:rPr lang="en-US" altLang="ko-KR" dirty="0" smtClean="0"/>
              <a:t>y=0.5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63" y="2077475"/>
            <a:ext cx="5744337" cy="46459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5024" y="5117284"/>
            <a:ext cx="372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ç"/>
            </a:pPr>
            <a:r>
              <a:rPr lang="ko-KR" altLang="en-US" dirty="0" err="1" smtClean="0">
                <a:sym typeface="Wingdings" panose="05000000000000000000" pitchFamily="2" charset="2"/>
              </a:rPr>
              <a:t>구현방법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ym typeface="Wingdings" panose="05000000000000000000" pitchFamily="2" charset="2"/>
              </a:rPr>
              <a:t>list comprehension (for if else)</a:t>
            </a:r>
          </a:p>
          <a:p>
            <a:pPr marL="342900" indent="-342900">
              <a:buAutoNum type="arabicParenR"/>
            </a:pPr>
            <a:r>
              <a:rPr lang="en-US" altLang="ko-KR" dirty="0" err="1" smtClean="0"/>
              <a:t>np.where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6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806" y="934204"/>
            <a:ext cx="10106228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X, Y1, Y2</a:t>
            </a:r>
            <a:r>
              <a:rPr lang="ko-KR" altLang="en-US" dirty="0" smtClean="0"/>
              <a:t>에 대하여 각 </a:t>
            </a:r>
            <a:r>
              <a:rPr lang="en-US" altLang="ko-KR" dirty="0" smtClean="0"/>
              <a:t>(X,Y1), (X,Y2)</a:t>
            </a:r>
            <a:r>
              <a:rPr lang="ko-KR" altLang="en-US" dirty="0" smtClean="0"/>
              <a:t>에 해당하는 라인을 </a:t>
            </a:r>
            <a:r>
              <a:rPr lang="en-US" altLang="ko-KR" dirty="0" smtClean="0"/>
              <a:t>plot</a:t>
            </a:r>
            <a:r>
              <a:rPr lang="ko-KR" altLang="en-US" dirty="0" smtClean="0"/>
              <a:t>함수를 활용하여 </a:t>
            </a:r>
            <a:r>
              <a:rPr lang="ko-KR" altLang="en-US" dirty="0" err="1" smtClean="0"/>
              <a:t>그리시오</a:t>
            </a:r>
            <a:endParaRPr lang="en-US" altLang="ko-KR" dirty="0" smtClean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smtClean="0"/>
              <a:t>단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의 값들의 합이 짝수일 경우는 빨간색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홀수일 경우는 파란색으로 </a:t>
            </a:r>
            <a:r>
              <a:rPr lang="ko-KR" altLang="en-US" dirty="0" err="1" smtClean="0"/>
              <a:t>그리시오</a:t>
            </a:r>
            <a:endParaRPr lang="en-US" altLang="ko-KR" dirty="0" smtClean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 smtClean="0"/>
              <a:t>Y1, Y2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생성됨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 </a:t>
            </a:r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07" y="2229276"/>
            <a:ext cx="5789695" cy="4347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4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465</Words>
  <Application>Microsoft Office PowerPoint</Application>
  <PresentationFormat>와이드스크린</PresentationFormat>
  <Paragraphs>78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데이터 시각화 (2024)</vt:lpstr>
      <vt:lpstr>3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908</cp:revision>
  <dcterms:created xsi:type="dcterms:W3CDTF">2017-09-01T05:40:26Z</dcterms:created>
  <dcterms:modified xsi:type="dcterms:W3CDTF">2024-09-09T02:34:30Z</dcterms:modified>
</cp:coreProperties>
</file>