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133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82509-4A79-469A-A349-4E36C9E05892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B874-D0EE-48D2-9B2C-C2C31E1FA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6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2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4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8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6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8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3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1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1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05C8-C273-4855-9F82-2079AAA1005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C83A-3ACA-469C-90C1-28D0BEA90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8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63880" y="2238376"/>
            <a:ext cx="11064240" cy="215255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apply for </a:t>
            </a:r>
            <a:r>
              <a:rPr lang="en-US" altLang="ko-KR" sz="5400" dirty="0" err="1">
                <a:solidFill>
                  <a:schemeClr val="bg1"/>
                </a:solidFill>
              </a:rPr>
              <a:t>dataframe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2" y="3429000"/>
            <a:ext cx="5432775" cy="2990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94" y="748518"/>
            <a:ext cx="11912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/>
              <a:t>apply</a:t>
            </a:r>
            <a:r>
              <a:rPr lang="ko-KR" altLang="en-US" sz="2400" dirty="0"/>
              <a:t>를 사용하면 </a:t>
            </a:r>
            <a:r>
              <a:rPr lang="en-US" sz="2400" dirty="0" err="1"/>
              <a:t>dataframe</a:t>
            </a:r>
            <a:r>
              <a:rPr lang="ko-KR" altLang="en-US" sz="2400" dirty="0"/>
              <a:t>의 각 </a:t>
            </a:r>
            <a:r>
              <a:rPr lang="en-US" altLang="ko-KR" sz="2400" dirty="0"/>
              <a:t>row </a:t>
            </a:r>
            <a:r>
              <a:rPr lang="ko-KR" altLang="en-US" sz="2400" dirty="0"/>
              <a:t>또는 </a:t>
            </a:r>
            <a:r>
              <a:rPr lang="en-US" altLang="ko-KR" sz="2400" dirty="0"/>
              <a:t>column</a:t>
            </a:r>
            <a:r>
              <a:rPr lang="ko-KR" altLang="en-US" sz="2400" dirty="0"/>
              <a:t>에 특정 함수를 적용할 수 있음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사용 방법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b="1" dirty="0"/>
              <a:t>df1.apply(f1, axis=0 or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df1: </a:t>
            </a:r>
            <a:r>
              <a:rPr lang="en-US" altLang="ko-KR" sz="2400" dirty="0" err="1"/>
              <a:t>dataframe</a:t>
            </a:r>
            <a:r>
              <a:rPr lang="en-US" altLang="ko-KR" sz="2400" dirty="0"/>
              <a:t> </a:t>
            </a:r>
            <a:r>
              <a:rPr lang="ko-KR" altLang="en-US" sz="2400" dirty="0"/>
              <a:t>객체</a:t>
            </a:r>
            <a:r>
              <a:rPr lang="en-US" altLang="ko-KR" sz="2400" dirty="0"/>
              <a:t>, f1</a:t>
            </a:r>
            <a:r>
              <a:rPr lang="ko-KR" altLang="en-US" sz="2400" dirty="0"/>
              <a:t>은 특정 함수</a:t>
            </a:r>
            <a:endParaRPr lang="en-US" altLang="ko-K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axis=0 or index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ym typeface="Wingdings" panose="05000000000000000000" pitchFamily="2" charset="2"/>
              </a:rPr>
              <a:t>각</a:t>
            </a:r>
            <a:r>
              <a:rPr lang="en-US" altLang="ko-KR" sz="2400" dirty="0">
                <a:sym typeface="Wingdings" panose="05000000000000000000" pitchFamily="2" charset="2"/>
              </a:rPr>
              <a:t> column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ym typeface="Wingdings" panose="05000000000000000000" pitchFamily="2" charset="2"/>
              </a:rPr>
              <a:t>axis=1 or columns</a:t>
            </a:r>
            <a:r>
              <a:rPr lang="ko-KR" altLang="en-US" sz="2400" dirty="0">
                <a:sym typeface="Wingdings" panose="05000000000000000000" pitchFamily="2" charset="2"/>
              </a:rPr>
              <a:t>각 </a:t>
            </a:r>
            <a:r>
              <a:rPr lang="en-US" altLang="ko-KR" sz="2400" dirty="0">
                <a:sym typeface="Wingdings" panose="05000000000000000000" pitchFamily="2" charset="2"/>
              </a:rPr>
              <a:t>row</a:t>
            </a:r>
            <a:r>
              <a:rPr lang="ko-KR" altLang="en-US" sz="2400" dirty="0">
                <a:sym typeface="Wingdings" panose="05000000000000000000" pitchFamily="2" charset="2"/>
              </a:rPr>
              <a:t>에 적용</a:t>
            </a:r>
            <a:endParaRPr lang="en-US" altLang="ko-K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62476" y="38916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0331" y="541572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apply for </a:t>
            </a:r>
            <a:r>
              <a:rPr lang="en-US" altLang="ko-KR" sz="3200" dirty="0" err="1">
                <a:solidFill>
                  <a:schemeClr val="bg1"/>
                </a:solidFill>
              </a:rPr>
              <a:t>dataframe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488" y="596959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4" name="왼쪽 중괄호 3"/>
          <p:cNvSpPr/>
          <p:nvPr/>
        </p:nvSpPr>
        <p:spPr>
          <a:xfrm>
            <a:off x="2110300" y="5393032"/>
            <a:ext cx="164501" cy="4643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>
            <a:off x="2103847" y="5969593"/>
            <a:ext cx="199483" cy="3693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8859938" y="3127725"/>
            <a:ext cx="2902731" cy="3630514"/>
            <a:chOff x="8984761" y="2675670"/>
            <a:chExt cx="2902731" cy="36305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4761" y="2675670"/>
              <a:ext cx="2902731" cy="250560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29476" y="27613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(a)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65036" y="4135431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(b)</a:t>
              </a: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32081" y="5260215"/>
              <a:ext cx="2039437" cy="104596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346316" y="543311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(c)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6454A52-EFBC-528E-994D-D6747CD96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839" y="3509078"/>
            <a:ext cx="5012760" cy="2381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C83E51-0A2C-2BD8-D324-C2F6F1A8F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802" y="5025394"/>
            <a:ext cx="146963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8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96854" y="875603"/>
            <a:ext cx="538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간단한 함수는 </a:t>
            </a:r>
            <a:r>
              <a:rPr lang="en-US" altLang="ko-KR" sz="2400" dirty="0"/>
              <a:t>lambda</a:t>
            </a:r>
            <a:r>
              <a:rPr lang="ko-KR" altLang="en-US" sz="2400" dirty="0"/>
              <a:t>로 정의 가능</a:t>
            </a:r>
            <a:endParaRPr lang="en-US" sz="2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apply for </a:t>
            </a:r>
            <a:r>
              <a:rPr lang="en-US" altLang="ko-KR" sz="3200" dirty="0" err="1">
                <a:solidFill>
                  <a:schemeClr val="bg1"/>
                </a:solidFill>
              </a:rPr>
              <a:t>dataframe</a:t>
            </a:r>
            <a:r>
              <a:rPr lang="en-US" altLang="ko-KR" sz="3200" dirty="0">
                <a:solidFill>
                  <a:schemeClr val="bg1"/>
                </a:solidFill>
              </a:rPr>
              <a:t> 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13" y="1393148"/>
            <a:ext cx="6139543" cy="52057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33876" y="315767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9" name="왼쪽 중괄호 18"/>
          <p:cNvSpPr/>
          <p:nvPr/>
        </p:nvSpPr>
        <p:spPr>
          <a:xfrm>
            <a:off x="2913236" y="3157680"/>
            <a:ext cx="199483" cy="36933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07990" y="19060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0166" y="39482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50547" y="547923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E91C5-67A3-D52B-BBB1-5358A8B75383}"/>
              </a:ext>
            </a:extLst>
          </p:cNvPr>
          <p:cNvSpPr txBox="1"/>
          <p:nvPr/>
        </p:nvSpPr>
        <p:spPr>
          <a:xfrm>
            <a:off x="5050975" y="1529042"/>
            <a:ext cx="1723677" cy="27699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data/pandas_data3.txt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8F932-7FA6-2F76-6075-CE1667913AAF}"/>
              </a:ext>
            </a:extLst>
          </p:cNvPr>
          <p:cNvSpPr txBox="1"/>
          <p:nvPr/>
        </p:nvSpPr>
        <p:spPr>
          <a:xfrm>
            <a:off x="6827042" y="3141115"/>
            <a:ext cx="156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(default axis=0)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1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45934" y="717397"/>
            <a:ext cx="10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이미 </a:t>
            </a:r>
            <a:r>
              <a:rPr lang="ko-KR" altLang="en-US" sz="2400" dirty="0" err="1"/>
              <a:t>정의되어있는</a:t>
            </a:r>
            <a:r>
              <a:rPr lang="ko-KR" altLang="en-US" sz="2400" dirty="0"/>
              <a:t> 함수가 있으면 함수 바로 사용 가능 </a:t>
            </a:r>
            <a:r>
              <a:rPr lang="en-US" altLang="ko-KR" sz="2400" b="1" dirty="0">
                <a:solidFill>
                  <a:srgbClr val="3333FF"/>
                </a:solidFill>
              </a:rPr>
              <a:t>(1)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dataframe</a:t>
            </a:r>
            <a:r>
              <a:rPr lang="en-US" altLang="ko-KR" sz="2400" dirty="0"/>
              <a:t> class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맴버함수들도</a:t>
            </a:r>
            <a:r>
              <a:rPr lang="ko-KR" altLang="en-US" sz="2400" dirty="0"/>
              <a:t> 사용 가능 </a:t>
            </a:r>
            <a:r>
              <a:rPr lang="en-US" sz="2400" b="1" dirty="0">
                <a:solidFill>
                  <a:srgbClr val="3333FF"/>
                </a:solidFill>
              </a:rPr>
              <a:t>(2)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apply for </a:t>
            </a:r>
            <a:r>
              <a:rPr lang="en-US" altLang="ko-KR" sz="3200" dirty="0" err="1">
                <a:solidFill>
                  <a:schemeClr val="bg1"/>
                </a:solidFill>
              </a:rPr>
              <a:t>dataframe</a:t>
            </a:r>
            <a:r>
              <a:rPr lang="en-US" altLang="ko-KR" sz="3200" dirty="0">
                <a:solidFill>
                  <a:schemeClr val="bg1"/>
                </a:solidFill>
              </a:rPr>
              <a:t> (cont’d)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50071"/>
          <a:stretch/>
        </p:blipFill>
        <p:spPr>
          <a:xfrm>
            <a:off x="928823" y="2130965"/>
            <a:ext cx="6286835" cy="33097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9746" r="52376"/>
          <a:stretch/>
        </p:blipFill>
        <p:spPr>
          <a:xfrm>
            <a:off x="8585854" y="2130965"/>
            <a:ext cx="3034584" cy="33764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5605" y="459656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5" name="왼쪽 중괄호 14"/>
          <p:cNvSpPr/>
          <p:nvPr/>
        </p:nvSpPr>
        <p:spPr>
          <a:xfrm>
            <a:off x="745846" y="4269269"/>
            <a:ext cx="265074" cy="102392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20048" y="279000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36064" y="30643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26445" y="448263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51986" y="466730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(1)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98985" y="496589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(2)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2947C-E9F1-9A5A-34B7-5D935BE6DA3E}"/>
              </a:ext>
            </a:extLst>
          </p:cNvPr>
          <p:cNvSpPr txBox="1"/>
          <p:nvPr/>
        </p:nvSpPr>
        <p:spPr>
          <a:xfrm>
            <a:off x="3351108" y="2275220"/>
            <a:ext cx="197534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data/pandas_data3.txt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366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1990"/>
          <a:stretch/>
        </p:blipFill>
        <p:spPr>
          <a:xfrm>
            <a:off x="163801" y="1364144"/>
            <a:ext cx="5754213" cy="2408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8134" y="78950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map</a:t>
            </a:r>
            <a:endParaRPr lang="ko-KR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34121" y="749784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apply</a:t>
            </a:r>
            <a:endParaRPr lang="ko-KR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3801" y="3900974"/>
            <a:ext cx="6491649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Series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함수의 </a:t>
            </a:r>
            <a:r>
              <a:rPr lang="en-US" altLang="ko-KR" dirty="0"/>
              <a:t>x:</a:t>
            </a:r>
            <a:r>
              <a:rPr lang="ko-KR" altLang="en-US" dirty="0"/>
              <a:t> </a:t>
            </a:r>
            <a:r>
              <a:rPr lang="en-US" altLang="ko-KR" b="1" dirty="0"/>
              <a:t>Series</a:t>
            </a:r>
            <a:r>
              <a:rPr lang="ko-KR" altLang="en-US" b="1" dirty="0"/>
              <a:t>의 각 </a:t>
            </a:r>
            <a:r>
              <a:rPr lang="en-US" altLang="ko-KR" b="1" dirty="0"/>
              <a:t>element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함수의 결과</a:t>
            </a:r>
            <a:r>
              <a:rPr lang="en-US" altLang="ko-KR" dirty="0"/>
              <a:t>: scalar (</a:t>
            </a:r>
            <a:r>
              <a:rPr lang="ko-KR" altLang="en-US" dirty="0"/>
              <a:t>숫자 하나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최종결과</a:t>
            </a:r>
            <a:r>
              <a:rPr lang="en-US" altLang="ko-KR" dirty="0"/>
              <a:t>: Series</a:t>
            </a:r>
            <a:r>
              <a:rPr lang="ko-KR" altLang="en-US" dirty="0"/>
              <a:t>의 각 </a:t>
            </a:r>
            <a:r>
              <a:rPr lang="en-US" altLang="ko-KR" dirty="0"/>
              <a:t>element</a:t>
            </a:r>
            <a:r>
              <a:rPr lang="ko-KR" altLang="en-US" dirty="0"/>
              <a:t>에 함수</a:t>
            </a:r>
            <a:r>
              <a:rPr lang="en-US" altLang="ko-KR" dirty="0"/>
              <a:t>(f1)</a:t>
            </a:r>
            <a:r>
              <a:rPr lang="ko-KR" altLang="en-US" dirty="0"/>
              <a:t>을 적용한 </a:t>
            </a:r>
            <a:r>
              <a:rPr lang="en-US" altLang="ko-KR" b="1" dirty="0"/>
              <a:t>series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55450" y="3216909"/>
            <a:ext cx="53581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dataframe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함수의 </a:t>
            </a:r>
            <a:r>
              <a:rPr lang="en-US" altLang="ko-KR" dirty="0"/>
              <a:t>x:</a:t>
            </a:r>
            <a:r>
              <a:rPr lang="ko-KR" altLang="en-US" dirty="0"/>
              <a:t> </a:t>
            </a:r>
            <a:r>
              <a:rPr lang="en-US" altLang="ko-KR" b="1" dirty="0" err="1"/>
              <a:t>dataframe</a:t>
            </a:r>
            <a:r>
              <a:rPr lang="ko-KR" altLang="en-US" b="1" dirty="0"/>
              <a:t>의 각 </a:t>
            </a:r>
            <a:r>
              <a:rPr lang="en-US" altLang="ko-KR" b="1" dirty="0"/>
              <a:t>series</a:t>
            </a:r>
            <a:br>
              <a:rPr lang="en-US" altLang="ko-KR" b="1" dirty="0"/>
            </a:br>
            <a:r>
              <a:rPr lang="en-US" altLang="ko-KR" dirty="0"/>
              <a:t>1) axis=0: </a:t>
            </a:r>
            <a:r>
              <a:rPr lang="ko-KR" altLang="en-US" dirty="0"/>
              <a:t>각 </a:t>
            </a:r>
            <a:r>
              <a:rPr lang="en-US" altLang="ko-KR" dirty="0"/>
              <a:t>column (default)</a:t>
            </a:r>
            <a:br>
              <a:rPr lang="en-US" altLang="ko-KR" dirty="0"/>
            </a:br>
            <a:r>
              <a:rPr lang="en-US" altLang="ko-KR" dirty="0"/>
              <a:t>2) axis=1: </a:t>
            </a:r>
            <a:r>
              <a:rPr lang="ko-KR" altLang="en-US" dirty="0"/>
              <a:t>각 </a:t>
            </a:r>
            <a:r>
              <a:rPr lang="en-US" altLang="ko-KR" dirty="0"/>
              <a:t>row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함수의 결과</a:t>
            </a:r>
            <a:r>
              <a:rPr lang="en-US" altLang="ko-KR" dirty="0"/>
              <a:t>: scalar (</a:t>
            </a:r>
            <a:r>
              <a:rPr lang="ko-KR" altLang="en-US" dirty="0"/>
              <a:t>숫자 하나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최종결과</a:t>
            </a:r>
            <a:r>
              <a:rPr lang="en-US" altLang="ko-KR" dirty="0"/>
              <a:t>: </a:t>
            </a:r>
            <a:r>
              <a:rPr lang="en-US" altLang="ko-KR" dirty="0" err="1"/>
              <a:t>dataframe</a:t>
            </a:r>
            <a:r>
              <a:rPr lang="ko-KR" altLang="en-US" dirty="0"/>
              <a:t>의 각 </a:t>
            </a:r>
            <a:r>
              <a:rPr lang="en-US" altLang="ko-KR" dirty="0"/>
              <a:t>series</a:t>
            </a:r>
            <a:r>
              <a:rPr lang="ko-KR" altLang="en-US" dirty="0"/>
              <a:t>에 함수</a:t>
            </a:r>
            <a:r>
              <a:rPr lang="en-US" altLang="ko-KR" dirty="0"/>
              <a:t>(f2)</a:t>
            </a:r>
            <a:r>
              <a:rPr lang="ko-KR" altLang="en-US" dirty="0"/>
              <a:t>를 적용한 </a:t>
            </a:r>
            <a:r>
              <a:rPr lang="en-US" altLang="ko-KR" b="1" dirty="0"/>
              <a:t>series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885" y="1324428"/>
            <a:ext cx="3777753" cy="182041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8385" y="99761"/>
            <a:ext cx="12135231" cy="58406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map</a:t>
            </a:r>
            <a:r>
              <a:rPr lang="ko-KR" altLang="en-US" sz="2800" dirty="0">
                <a:solidFill>
                  <a:schemeClr val="bg1"/>
                </a:solidFill>
              </a:rPr>
              <a:t> </a:t>
            </a:r>
            <a:r>
              <a:rPr lang="en-US" altLang="ko-KR" sz="2800" dirty="0">
                <a:solidFill>
                  <a:schemeClr val="bg1"/>
                </a:solidFill>
              </a:rPr>
              <a:t>vs apply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3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63257"/>
          <a:stretch/>
        </p:blipFill>
        <p:spPr>
          <a:xfrm>
            <a:off x="815784" y="776340"/>
            <a:ext cx="8628711" cy="28558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69003" r="30326" b="-286"/>
          <a:stretch/>
        </p:blipFill>
        <p:spPr>
          <a:xfrm>
            <a:off x="5860996" y="4024288"/>
            <a:ext cx="5748532" cy="2324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28385" y="99761"/>
            <a:ext cx="1211281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apply for </a:t>
            </a:r>
            <a:r>
              <a:rPr lang="en-US" altLang="ko-KR" sz="2800" dirty="0" err="1">
                <a:solidFill>
                  <a:schemeClr val="bg1"/>
                </a:solidFill>
              </a:rPr>
              <a:t>dataframe</a:t>
            </a:r>
            <a:r>
              <a:rPr lang="en-US" altLang="ko-KR" sz="2800" dirty="0">
                <a:solidFill>
                  <a:schemeClr val="bg1"/>
                </a:solidFill>
              </a:rPr>
              <a:t> (</a:t>
            </a:r>
            <a:r>
              <a:rPr lang="ko-KR" altLang="en-US" sz="2800" dirty="0">
                <a:solidFill>
                  <a:schemeClr val="bg1"/>
                </a:solidFill>
              </a:rPr>
              <a:t>새로운 </a:t>
            </a:r>
            <a:r>
              <a:rPr lang="en-US" altLang="ko-KR" sz="2800" dirty="0">
                <a:solidFill>
                  <a:schemeClr val="bg1"/>
                </a:solidFill>
              </a:rPr>
              <a:t>column, row </a:t>
            </a:r>
            <a:r>
              <a:rPr lang="ko-KR" altLang="en-US" sz="2800" dirty="0">
                <a:solidFill>
                  <a:schemeClr val="bg1"/>
                </a:solidFill>
              </a:rPr>
              <a:t>추가</a:t>
            </a:r>
            <a:r>
              <a:rPr lang="en-US" altLang="ko-KR" sz="2800" dirty="0">
                <a:solidFill>
                  <a:schemeClr val="bg1"/>
                </a:solidFill>
              </a:rPr>
              <a:t>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8364" r="54811" b="32618"/>
          <a:stretch/>
        </p:blipFill>
        <p:spPr>
          <a:xfrm>
            <a:off x="698473" y="4024288"/>
            <a:ext cx="3910988" cy="226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523962" y="319091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43199" y="13515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12" y="43296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0412" y="434026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9AEEA-7A73-1D10-3157-01B131C8B275}"/>
              </a:ext>
            </a:extLst>
          </p:cNvPr>
          <p:cNvSpPr txBox="1"/>
          <p:nvPr/>
        </p:nvSpPr>
        <p:spPr>
          <a:xfrm>
            <a:off x="4250883" y="845921"/>
            <a:ext cx="1975349" cy="307777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data/pandas_data3.txt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600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12200"/>
          <a:stretch/>
        </p:blipFill>
        <p:spPr>
          <a:xfrm>
            <a:off x="862785" y="948882"/>
            <a:ext cx="6067469" cy="20991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077" y="291200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51658" y="5795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96774" y="45066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2785" y="208314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8385" y="99761"/>
            <a:ext cx="7509065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bg1"/>
                </a:solidFill>
              </a:rPr>
              <a:t>groupby</a:t>
            </a:r>
            <a:r>
              <a:rPr lang="en-US" altLang="ko-KR" sz="2800" dirty="0">
                <a:solidFill>
                  <a:schemeClr val="bg1"/>
                </a:solidFill>
              </a:rPr>
              <a:t> and apply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18940"/>
          <a:stretch/>
        </p:blipFill>
        <p:spPr>
          <a:xfrm>
            <a:off x="8337538" y="178093"/>
            <a:ext cx="3594451" cy="5338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/>
          <p:cNvSpPr txBox="1"/>
          <p:nvPr/>
        </p:nvSpPr>
        <p:spPr>
          <a:xfrm>
            <a:off x="7951658" y="23156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7" name="오른쪽 화살표 6"/>
          <p:cNvSpPr/>
          <p:nvPr/>
        </p:nvSpPr>
        <p:spPr>
          <a:xfrm rot="10800000">
            <a:off x="7255812" y="4473937"/>
            <a:ext cx="652414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92604" y="3088557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d1.groupby(‘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dirty="0">
                <a:latin typeface="Consolas" panose="020B0609020204030204" pitchFamily="49" charset="0"/>
              </a:rPr>
              <a:t>’)[‘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mid</a:t>
            </a:r>
            <a:r>
              <a:rPr lang="en-US" altLang="ko-KR" dirty="0">
                <a:latin typeface="Consolas" panose="020B0609020204030204" pitchFamily="49" charset="0"/>
              </a:rPr>
              <a:t>’].sum()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F544524-F700-0E97-C1A5-A49B2D7A6DB3}"/>
              </a:ext>
            </a:extLst>
          </p:cNvPr>
          <p:cNvCxnSpPr/>
          <p:nvPr/>
        </p:nvCxnSpPr>
        <p:spPr>
          <a:xfrm flipV="1">
            <a:off x="5156299" y="3088557"/>
            <a:ext cx="0" cy="15762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3E1561-276C-F24C-85E9-2FF410C51B49}"/>
              </a:ext>
            </a:extLst>
          </p:cNvPr>
          <p:cNvSpPr/>
          <p:nvPr/>
        </p:nvSpPr>
        <p:spPr>
          <a:xfrm>
            <a:off x="4807131" y="2760617"/>
            <a:ext cx="735047" cy="3279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7B155-4164-EE56-3F43-9EA5EBF8490D}"/>
              </a:ext>
            </a:extLst>
          </p:cNvPr>
          <p:cNvSpPr txBox="1"/>
          <p:nvPr/>
        </p:nvSpPr>
        <p:spPr>
          <a:xfrm>
            <a:off x="4077238" y="4656596"/>
            <a:ext cx="2194832" cy="646331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새롭게 정의한 함수</a:t>
            </a:r>
            <a:endParaRPr lang="en-US" altLang="ko-KR" dirty="0"/>
          </a:p>
          <a:p>
            <a:pPr algn="ctr"/>
            <a:r>
              <a:rPr lang="ko-KR" altLang="en-US" dirty="0"/>
              <a:t>사용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9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321</Words>
  <Application>Microsoft Office PowerPoint</Application>
  <PresentationFormat>와이드스크린</PresentationFormat>
  <Paragraphs>59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Consolas</vt:lpstr>
      <vt:lpstr>Wingdings</vt:lpstr>
      <vt:lpstr>Office 테마</vt:lpstr>
      <vt:lpstr>apply for dataframe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for dataframe</dc:title>
  <dc:creator>Jinmyung Jung</dc:creator>
  <cp:lastModifiedBy>정진명</cp:lastModifiedBy>
  <cp:revision>10</cp:revision>
  <dcterms:created xsi:type="dcterms:W3CDTF">2023-03-24T01:20:19Z</dcterms:created>
  <dcterms:modified xsi:type="dcterms:W3CDTF">2025-03-27T14:22:19Z</dcterms:modified>
</cp:coreProperties>
</file>